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71" r:id="rId9"/>
    <p:sldId id="263" r:id="rId10"/>
    <p:sldId id="264" r:id="rId11"/>
    <p:sldId id="272" r:id="rId12"/>
    <p:sldId id="265" r:id="rId13"/>
    <p:sldId id="266" r:id="rId14"/>
    <p:sldId id="267" r:id="rId15"/>
    <p:sldId id="274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66"/>
    <a:srgbClr val="000066"/>
    <a:srgbClr val="660066"/>
    <a:srgbClr val="0000FF"/>
    <a:srgbClr val="000000"/>
    <a:srgbClr val="FFFFFF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4" y="-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616.20000000000005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659.4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712.1</c:v>
                </c:pt>
              </c:numCache>
            </c:numRef>
          </c:val>
        </c:ser>
        <c:shape val="cylinder"/>
        <c:axId val="59901440"/>
        <c:axId val="59902976"/>
        <c:axId val="0"/>
      </c:bar3DChart>
      <c:catAx>
        <c:axId val="59901440"/>
        <c:scaling>
          <c:orientation val="minMax"/>
        </c:scaling>
        <c:axPos val="b"/>
        <c:tickLblPos val="nextTo"/>
        <c:crossAx val="59902976"/>
        <c:crosses val="autoZero"/>
        <c:auto val="1"/>
        <c:lblAlgn val="ctr"/>
        <c:lblOffset val="100"/>
      </c:catAx>
      <c:valAx>
        <c:axId val="59902976"/>
        <c:scaling>
          <c:orientation val="minMax"/>
        </c:scaling>
        <c:axPos val="l"/>
        <c:majorGridlines/>
        <c:numFmt formatCode="General" sourceLinked="1"/>
        <c:tickLblPos val="nextTo"/>
        <c:crossAx val="599014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Единый сельскохозяйственный налог</a:t>
            </a:r>
          </a:p>
        </c:rich>
      </c:tx>
      <c:layout>
        <c:manualLayout>
          <c:xMode val="edge"/>
          <c:yMode val="edge"/>
          <c:x val="0.16277620093999878"/>
          <c:y val="0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19756770788266861"/>
          <c:y val="0.26267231980617806"/>
          <c:w val="0.55030487804878114"/>
          <c:h val="0.604690117252931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4"/>
          <c:dPt>
            <c:idx val="1"/>
            <c:explosion val="9"/>
          </c:dPt>
          <c:dLbls>
            <c:dLbl>
              <c:idx val="0"/>
              <c:layout>
                <c:manualLayout>
                  <c:x val="-0.16998500187476576"/>
                  <c:y val="0.129301029678982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2022 </a:t>
                    </a:r>
                    <a:r>
                      <a:rPr lang="ru-RU" dirty="0"/>
                      <a:t>год; </a:t>
                    </a:r>
                    <a:r>
                      <a:rPr lang="ru-RU" dirty="0" smtClean="0"/>
                      <a:t>2,8 тыс. руб.</a:t>
                    </a:r>
                    <a:endParaRPr lang="ru-RU" dirty="0"/>
                  </a:p>
                </c:rich>
              </c:tx>
            </c:dLbl>
            <c:dLbl>
              <c:idx val="1"/>
              <c:layout>
                <c:manualLayout>
                  <c:x val="-1.282051282051282E-2"/>
                  <c:y val="-0.189743589743589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2020 год; </a:t>
                    </a:r>
                    <a:endParaRPr lang="ru-RU" dirty="0" smtClean="0"/>
                  </a:p>
                  <a:p>
                    <a:r>
                      <a:rPr lang="ru-RU" dirty="0" smtClean="0"/>
                      <a:t>2,6 тыс. руб.</a:t>
                    </a:r>
                    <a:endParaRPr lang="ru-RU" dirty="0"/>
                  </a:p>
                </c:rich>
              </c:tx>
            </c:dLbl>
            <c:dLbl>
              <c:idx val="2"/>
              <c:layout>
                <c:manualLayout>
                  <c:x val="0.17235903204407144"/>
                  <c:y val="0.10988431253785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2021 год; </a:t>
                    </a:r>
                    <a:r>
                      <a:rPr lang="ru-RU" dirty="0" smtClean="0"/>
                      <a:t>2,7 тыс.</a:t>
                    </a:r>
                    <a:r>
                      <a:rPr lang="ru-RU" baseline="0" dirty="0" smtClean="0"/>
                      <a:t> руб.</a:t>
                    </a:r>
                    <a:endParaRPr lang="ru-RU" dirty="0"/>
                  </a:p>
                </c:rich>
              </c:tx>
            </c:dLbl>
            <c:numFmt formatCode="0%" sourceLinked="0"/>
            <c:showVal val="1"/>
            <c:showCatName val="1"/>
          </c:dLbls>
          <c:cat>
            <c:strRef>
              <c:f>Sheet1!$B$1:$D$1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89.1</c:v>
                </c:pt>
                <c:pt idx="1">
                  <c:v>92.5</c:v>
                </c:pt>
                <c:pt idx="2">
                  <c:v>96.2</c:v>
                </c:pt>
              </c:numCache>
            </c:numRef>
          </c:val>
        </c:ser>
        <c:dLbls>
          <c:showVal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6334A-B61E-4F33-A2FC-5EE431114426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A9DE6EF-0AB3-4A07-A0EC-447DBA635D25}">
      <dgm:prSet phldrT="[Текст]"/>
      <dgm:spPr/>
      <dgm:t>
        <a:bodyPr/>
        <a:lstStyle/>
        <a:p>
          <a:r>
            <a:rPr lang="ru-RU" dirty="0" smtClean="0"/>
            <a:t>2020 год</a:t>
          </a:r>
          <a:endParaRPr lang="ru-RU" dirty="0"/>
        </a:p>
      </dgm:t>
    </dgm:pt>
    <dgm:pt modelId="{2B2A583E-7241-4BB6-87E6-0E52462A303B}" type="parTrans" cxnId="{79AFEA0C-95D0-48AA-A91E-7E8B344E680B}">
      <dgm:prSet/>
      <dgm:spPr/>
      <dgm:t>
        <a:bodyPr/>
        <a:lstStyle/>
        <a:p>
          <a:endParaRPr lang="ru-RU"/>
        </a:p>
      </dgm:t>
    </dgm:pt>
    <dgm:pt modelId="{81CE80DC-CF48-476D-8FE1-71224AA579E9}" type="sibTrans" cxnId="{79AFEA0C-95D0-48AA-A91E-7E8B344E680B}">
      <dgm:prSet/>
      <dgm:spPr/>
      <dgm:t>
        <a:bodyPr/>
        <a:lstStyle/>
        <a:p>
          <a:endParaRPr lang="ru-RU"/>
        </a:p>
      </dgm:t>
    </dgm:pt>
    <dgm:pt modelId="{3A8E7A8A-957D-45F5-9901-AAF2B0E59E8A}">
      <dgm:prSet phldrT="[Текст]"/>
      <dgm:spPr/>
      <dgm:t>
        <a:bodyPr/>
        <a:lstStyle/>
        <a:p>
          <a:r>
            <a:rPr lang="ru-RU" dirty="0" smtClean="0"/>
            <a:t>Доходы:</a:t>
          </a:r>
        </a:p>
        <a:p>
          <a:r>
            <a:rPr lang="ru-RU" dirty="0" smtClean="0"/>
            <a:t>12 700,4 </a:t>
          </a:r>
        </a:p>
        <a:p>
          <a:r>
            <a:rPr lang="ru-RU" dirty="0" smtClean="0"/>
            <a:t>тыс. руб.</a:t>
          </a:r>
          <a:endParaRPr lang="ru-RU" dirty="0"/>
        </a:p>
      </dgm:t>
    </dgm:pt>
    <dgm:pt modelId="{3D210F74-6522-4886-92F6-3815DF397349}" type="parTrans" cxnId="{735124E9-A6B3-4679-B17F-A345538413E3}">
      <dgm:prSet/>
      <dgm:spPr/>
      <dgm:t>
        <a:bodyPr/>
        <a:lstStyle/>
        <a:p>
          <a:endParaRPr lang="ru-RU"/>
        </a:p>
      </dgm:t>
    </dgm:pt>
    <dgm:pt modelId="{A221FCFB-73C5-4179-8A3A-D0EC2000BD80}" type="sibTrans" cxnId="{735124E9-A6B3-4679-B17F-A345538413E3}">
      <dgm:prSet/>
      <dgm:spPr/>
      <dgm:t>
        <a:bodyPr/>
        <a:lstStyle/>
        <a:p>
          <a:endParaRPr lang="ru-RU"/>
        </a:p>
      </dgm:t>
    </dgm:pt>
    <dgm:pt modelId="{B6A7F6F1-CFB2-4AAC-B6C9-BCFEA151240B}">
      <dgm:prSet phldrT="[Текст]"/>
      <dgm:spPr/>
      <dgm:t>
        <a:bodyPr/>
        <a:lstStyle/>
        <a:p>
          <a:r>
            <a:rPr lang="ru-RU" dirty="0" smtClean="0"/>
            <a:t>Расходы:</a:t>
          </a:r>
        </a:p>
        <a:p>
          <a:r>
            <a:rPr lang="ru-RU" dirty="0" smtClean="0"/>
            <a:t>12 700,4</a:t>
          </a:r>
        </a:p>
        <a:p>
          <a:r>
            <a:rPr lang="ru-RU" dirty="0" smtClean="0"/>
            <a:t>тыс. руб.</a:t>
          </a:r>
          <a:endParaRPr lang="ru-RU" dirty="0"/>
        </a:p>
      </dgm:t>
    </dgm:pt>
    <dgm:pt modelId="{C4AE08D0-0B7C-415C-B3B1-3EDA7B7D124E}" type="parTrans" cxnId="{C4E6ADAC-BE11-4E6E-91E6-7520D37063FD}">
      <dgm:prSet/>
      <dgm:spPr/>
      <dgm:t>
        <a:bodyPr/>
        <a:lstStyle/>
        <a:p>
          <a:endParaRPr lang="ru-RU"/>
        </a:p>
      </dgm:t>
    </dgm:pt>
    <dgm:pt modelId="{787A169F-13C5-4193-8070-E03B39255A12}" type="sibTrans" cxnId="{C4E6ADAC-BE11-4E6E-91E6-7520D37063FD}">
      <dgm:prSet/>
      <dgm:spPr/>
      <dgm:t>
        <a:bodyPr/>
        <a:lstStyle/>
        <a:p>
          <a:endParaRPr lang="ru-RU"/>
        </a:p>
      </dgm:t>
    </dgm:pt>
    <dgm:pt modelId="{0CFC31AB-EC37-42F0-A960-109D27F8831C}" type="pres">
      <dgm:prSet presAssocID="{61F6334A-B61E-4F33-A2FC-5EE4311144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7F2514-272D-4A4C-B67D-02BF759A564C}" type="pres">
      <dgm:prSet presAssocID="{8A9DE6EF-0AB3-4A07-A0EC-447DBA635D25}" presName="hierRoot1" presStyleCnt="0">
        <dgm:presLayoutVars>
          <dgm:hierBranch val="init"/>
        </dgm:presLayoutVars>
      </dgm:prSet>
      <dgm:spPr/>
    </dgm:pt>
    <dgm:pt modelId="{E1FF4B71-2345-4D44-9CFD-23312E7A2BAB}" type="pres">
      <dgm:prSet presAssocID="{8A9DE6EF-0AB3-4A07-A0EC-447DBA635D25}" presName="rootComposite1" presStyleCnt="0"/>
      <dgm:spPr/>
    </dgm:pt>
    <dgm:pt modelId="{1A7AC840-F6D8-4DFD-A1BB-E0BEA5F44762}" type="pres">
      <dgm:prSet presAssocID="{8A9DE6EF-0AB3-4A07-A0EC-447DBA635D25}" presName="rootText1" presStyleLbl="node0" presStyleIdx="0" presStyleCnt="1" custLinFactNeighborX="-63217" custLinFactNeighborY="11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D595CD-7D18-4A24-B0B7-9E94896A5D15}" type="pres">
      <dgm:prSet presAssocID="{8A9DE6EF-0AB3-4A07-A0EC-447DBA635D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431C4BD-4CFC-4308-8AE5-0E984C2CFB35}" type="pres">
      <dgm:prSet presAssocID="{8A9DE6EF-0AB3-4A07-A0EC-447DBA635D25}" presName="hierChild2" presStyleCnt="0"/>
      <dgm:spPr/>
    </dgm:pt>
    <dgm:pt modelId="{4EC9811D-1396-4001-A83D-4841AFC2D2BE}" type="pres">
      <dgm:prSet presAssocID="{3D210F74-6522-4886-92F6-3815DF39734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9631474-B603-4AD7-9FA6-4BB568AE7317}" type="pres">
      <dgm:prSet presAssocID="{3A8E7A8A-957D-45F5-9901-AAF2B0E59E8A}" presName="hierRoot2" presStyleCnt="0">
        <dgm:presLayoutVars>
          <dgm:hierBranch val="init"/>
        </dgm:presLayoutVars>
      </dgm:prSet>
      <dgm:spPr/>
    </dgm:pt>
    <dgm:pt modelId="{3775F9E4-CE59-4CF0-BFE3-C9E5945930E6}" type="pres">
      <dgm:prSet presAssocID="{3A8E7A8A-957D-45F5-9901-AAF2B0E59E8A}" presName="rootComposite" presStyleCnt="0"/>
      <dgm:spPr/>
    </dgm:pt>
    <dgm:pt modelId="{1801DBBC-8417-4587-A417-FF8AB1553A90}" type="pres">
      <dgm:prSet presAssocID="{3A8E7A8A-957D-45F5-9901-AAF2B0E59E8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E781AE-D0AA-4954-82E7-15D86C5BEEDF}" type="pres">
      <dgm:prSet presAssocID="{3A8E7A8A-957D-45F5-9901-AAF2B0E59E8A}" presName="rootConnector" presStyleLbl="node2" presStyleIdx="0" presStyleCnt="2"/>
      <dgm:spPr/>
      <dgm:t>
        <a:bodyPr/>
        <a:lstStyle/>
        <a:p>
          <a:endParaRPr lang="ru-RU"/>
        </a:p>
      </dgm:t>
    </dgm:pt>
    <dgm:pt modelId="{31BCE46E-2174-40F1-8C0C-05617161B82F}" type="pres">
      <dgm:prSet presAssocID="{3A8E7A8A-957D-45F5-9901-AAF2B0E59E8A}" presName="hierChild4" presStyleCnt="0"/>
      <dgm:spPr/>
    </dgm:pt>
    <dgm:pt modelId="{CD69BD94-0EB1-460D-B61C-4FCB10D24E21}" type="pres">
      <dgm:prSet presAssocID="{3A8E7A8A-957D-45F5-9901-AAF2B0E59E8A}" presName="hierChild5" presStyleCnt="0"/>
      <dgm:spPr/>
    </dgm:pt>
    <dgm:pt modelId="{E8F25782-DE00-4FB6-84EC-283E666113C7}" type="pres">
      <dgm:prSet presAssocID="{C4AE08D0-0B7C-415C-B3B1-3EDA7B7D124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3838544-3C74-41AE-8A79-FDCF6E56E242}" type="pres">
      <dgm:prSet presAssocID="{B6A7F6F1-CFB2-4AAC-B6C9-BCFEA151240B}" presName="hierRoot2" presStyleCnt="0">
        <dgm:presLayoutVars>
          <dgm:hierBranch val="init"/>
        </dgm:presLayoutVars>
      </dgm:prSet>
      <dgm:spPr/>
    </dgm:pt>
    <dgm:pt modelId="{50E1331F-76D9-4235-9715-E016EB3CC30A}" type="pres">
      <dgm:prSet presAssocID="{B6A7F6F1-CFB2-4AAC-B6C9-BCFEA151240B}" presName="rootComposite" presStyleCnt="0"/>
      <dgm:spPr/>
    </dgm:pt>
    <dgm:pt modelId="{0A2BB1F1-010B-440F-8469-D902AC75B58C}" type="pres">
      <dgm:prSet presAssocID="{B6A7F6F1-CFB2-4AAC-B6C9-BCFEA151240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BFFFAC-8912-4E9F-8690-A1AED3A045B0}" type="pres">
      <dgm:prSet presAssocID="{B6A7F6F1-CFB2-4AAC-B6C9-BCFEA151240B}" presName="rootConnector" presStyleLbl="node2" presStyleIdx="1" presStyleCnt="2"/>
      <dgm:spPr/>
      <dgm:t>
        <a:bodyPr/>
        <a:lstStyle/>
        <a:p>
          <a:endParaRPr lang="ru-RU"/>
        </a:p>
      </dgm:t>
    </dgm:pt>
    <dgm:pt modelId="{E877C3F4-43CB-474A-B112-80A3CB9142CA}" type="pres">
      <dgm:prSet presAssocID="{B6A7F6F1-CFB2-4AAC-B6C9-BCFEA151240B}" presName="hierChild4" presStyleCnt="0"/>
      <dgm:spPr/>
    </dgm:pt>
    <dgm:pt modelId="{7741F097-9B5E-4A7A-87A6-73E9CF772107}" type="pres">
      <dgm:prSet presAssocID="{B6A7F6F1-CFB2-4AAC-B6C9-BCFEA151240B}" presName="hierChild5" presStyleCnt="0"/>
      <dgm:spPr/>
    </dgm:pt>
    <dgm:pt modelId="{AB220907-297D-4E1F-B31D-62F1FBAEE567}" type="pres">
      <dgm:prSet presAssocID="{8A9DE6EF-0AB3-4A07-A0EC-447DBA635D25}" presName="hierChild3" presStyleCnt="0"/>
      <dgm:spPr/>
    </dgm:pt>
  </dgm:ptLst>
  <dgm:cxnLst>
    <dgm:cxn modelId="{711C28F4-EBB1-47FA-B38D-2DE3077CE786}" type="presOf" srcId="{B6A7F6F1-CFB2-4AAC-B6C9-BCFEA151240B}" destId="{3ABFFFAC-8912-4E9F-8690-A1AED3A045B0}" srcOrd="1" destOrd="0" presId="urn:microsoft.com/office/officeart/2005/8/layout/orgChart1"/>
    <dgm:cxn modelId="{54522A2E-7214-44CB-BEB2-EF013855B6A5}" type="presOf" srcId="{8A9DE6EF-0AB3-4A07-A0EC-447DBA635D25}" destId="{75D595CD-7D18-4A24-B0B7-9E94896A5D15}" srcOrd="1" destOrd="0" presId="urn:microsoft.com/office/officeart/2005/8/layout/orgChart1"/>
    <dgm:cxn modelId="{CF58BF07-590F-4813-AF61-B04F841F3FBF}" type="presOf" srcId="{C4AE08D0-0B7C-415C-B3B1-3EDA7B7D124E}" destId="{E8F25782-DE00-4FB6-84EC-283E666113C7}" srcOrd="0" destOrd="0" presId="urn:microsoft.com/office/officeart/2005/8/layout/orgChart1"/>
    <dgm:cxn modelId="{1F8BED86-8799-494E-8AF3-7D732AA4919C}" type="presOf" srcId="{8A9DE6EF-0AB3-4A07-A0EC-447DBA635D25}" destId="{1A7AC840-F6D8-4DFD-A1BB-E0BEA5F44762}" srcOrd="0" destOrd="0" presId="urn:microsoft.com/office/officeart/2005/8/layout/orgChart1"/>
    <dgm:cxn modelId="{A19EDFC4-1071-4FE9-98C5-ACBD2A9DAD98}" type="presOf" srcId="{B6A7F6F1-CFB2-4AAC-B6C9-BCFEA151240B}" destId="{0A2BB1F1-010B-440F-8469-D902AC75B58C}" srcOrd="0" destOrd="0" presId="urn:microsoft.com/office/officeart/2005/8/layout/orgChart1"/>
    <dgm:cxn modelId="{79AFEA0C-95D0-48AA-A91E-7E8B344E680B}" srcId="{61F6334A-B61E-4F33-A2FC-5EE431114426}" destId="{8A9DE6EF-0AB3-4A07-A0EC-447DBA635D25}" srcOrd="0" destOrd="0" parTransId="{2B2A583E-7241-4BB6-87E6-0E52462A303B}" sibTransId="{81CE80DC-CF48-476D-8FE1-71224AA579E9}"/>
    <dgm:cxn modelId="{1A1AA35C-F266-480B-BDEB-6F450A86A7D9}" type="presOf" srcId="{3A8E7A8A-957D-45F5-9901-AAF2B0E59E8A}" destId="{02E781AE-D0AA-4954-82E7-15D86C5BEEDF}" srcOrd="1" destOrd="0" presId="urn:microsoft.com/office/officeart/2005/8/layout/orgChart1"/>
    <dgm:cxn modelId="{9E3EA81D-86F8-4AA2-8652-E4FF1AFB4E25}" type="presOf" srcId="{3A8E7A8A-957D-45F5-9901-AAF2B0E59E8A}" destId="{1801DBBC-8417-4587-A417-FF8AB1553A90}" srcOrd="0" destOrd="0" presId="urn:microsoft.com/office/officeart/2005/8/layout/orgChart1"/>
    <dgm:cxn modelId="{FDA57EEB-3E60-49B6-BFAC-BC3BEF333321}" type="presOf" srcId="{61F6334A-B61E-4F33-A2FC-5EE431114426}" destId="{0CFC31AB-EC37-42F0-A960-109D27F8831C}" srcOrd="0" destOrd="0" presId="urn:microsoft.com/office/officeart/2005/8/layout/orgChart1"/>
    <dgm:cxn modelId="{C5E45AC9-53C7-462E-9C7E-93707044B0E2}" type="presOf" srcId="{3D210F74-6522-4886-92F6-3815DF397349}" destId="{4EC9811D-1396-4001-A83D-4841AFC2D2BE}" srcOrd="0" destOrd="0" presId="urn:microsoft.com/office/officeart/2005/8/layout/orgChart1"/>
    <dgm:cxn modelId="{C4E6ADAC-BE11-4E6E-91E6-7520D37063FD}" srcId="{8A9DE6EF-0AB3-4A07-A0EC-447DBA635D25}" destId="{B6A7F6F1-CFB2-4AAC-B6C9-BCFEA151240B}" srcOrd="1" destOrd="0" parTransId="{C4AE08D0-0B7C-415C-B3B1-3EDA7B7D124E}" sibTransId="{787A169F-13C5-4193-8070-E03B39255A12}"/>
    <dgm:cxn modelId="{735124E9-A6B3-4679-B17F-A345538413E3}" srcId="{8A9DE6EF-0AB3-4A07-A0EC-447DBA635D25}" destId="{3A8E7A8A-957D-45F5-9901-AAF2B0E59E8A}" srcOrd="0" destOrd="0" parTransId="{3D210F74-6522-4886-92F6-3815DF397349}" sibTransId="{A221FCFB-73C5-4179-8A3A-D0EC2000BD80}"/>
    <dgm:cxn modelId="{36D85F1C-0FFE-44E4-AC7F-A60232208862}" type="presParOf" srcId="{0CFC31AB-EC37-42F0-A960-109D27F8831C}" destId="{D67F2514-272D-4A4C-B67D-02BF759A564C}" srcOrd="0" destOrd="0" presId="urn:microsoft.com/office/officeart/2005/8/layout/orgChart1"/>
    <dgm:cxn modelId="{1961AA12-DDBC-4902-A8FD-8D4E027B46FE}" type="presParOf" srcId="{D67F2514-272D-4A4C-B67D-02BF759A564C}" destId="{E1FF4B71-2345-4D44-9CFD-23312E7A2BAB}" srcOrd="0" destOrd="0" presId="urn:microsoft.com/office/officeart/2005/8/layout/orgChart1"/>
    <dgm:cxn modelId="{1BFD2948-EA37-4C52-AAC5-B8BCE811213B}" type="presParOf" srcId="{E1FF4B71-2345-4D44-9CFD-23312E7A2BAB}" destId="{1A7AC840-F6D8-4DFD-A1BB-E0BEA5F44762}" srcOrd="0" destOrd="0" presId="urn:microsoft.com/office/officeart/2005/8/layout/orgChart1"/>
    <dgm:cxn modelId="{2513FE2C-1140-40E9-A2CA-1D9FFF92D55E}" type="presParOf" srcId="{E1FF4B71-2345-4D44-9CFD-23312E7A2BAB}" destId="{75D595CD-7D18-4A24-B0B7-9E94896A5D15}" srcOrd="1" destOrd="0" presId="urn:microsoft.com/office/officeart/2005/8/layout/orgChart1"/>
    <dgm:cxn modelId="{D82022B0-041E-4B8B-923A-9A40D3D46800}" type="presParOf" srcId="{D67F2514-272D-4A4C-B67D-02BF759A564C}" destId="{F431C4BD-4CFC-4308-8AE5-0E984C2CFB35}" srcOrd="1" destOrd="0" presId="urn:microsoft.com/office/officeart/2005/8/layout/orgChart1"/>
    <dgm:cxn modelId="{0BA0A247-D93B-4646-BE48-C48D6EAE5140}" type="presParOf" srcId="{F431C4BD-4CFC-4308-8AE5-0E984C2CFB35}" destId="{4EC9811D-1396-4001-A83D-4841AFC2D2BE}" srcOrd="0" destOrd="0" presId="urn:microsoft.com/office/officeart/2005/8/layout/orgChart1"/>
    <dgm:cxn modelId="{469E4C02-FE7F-49C0-BEDE-54EE83181506}" type="presParOf" srcId="{F431C4BD-4CFC-4308-8AE5-0E984C2CFB35}" destId="{99631474-B603-4AD7-9FA6-4BB568AE7317}" srcOrd="1" destOrd="0" presId="urn:microsoft.com/office/officeart/2005/8/layout/orgChart1"/>
    <dgm:cxn modelId="{F132F78B-1F36-47B1-9DF0-D3A64F79A54A}" type="presParOf" srcId="{99631474-B603-4AD7-9FA6-4BB568AE7317}" destId="{3775F9E4-CE59-4CF0-BFE3-C9E5945930E6}" srcOrd="0" destOrd="0" presId="urn:microsoft.com/office/officeart/2005/8/layout/orgChart1"/>
    <dgm:cxn modelId="{9250EA87-1FEE-43BB-863B-235063071A71}" type="presParOf" srcId="{3775F9E4-CE59-4CF0-BFE3-C9E5945930E6}" destId="{1801DBBC-8417-4587-A417-FF8AB1553A90}" srcOrd="0" destOrd="0" presId="urn:microsoft.com/office/officeart/2005/8/layout/orgChart1"/>
    <dgm:cxn modelId="{640F8165-5059-4F65-B405-8C7FF7007D42}" type="presParOf" srcId="{3775F9E4-CE59-4CF0-BFE3-C9E5945930E6}" destId="{02E781AE-D0AA-4954-82E7-15D86C5BEEDF}" srcOrd="1" destOrd="0" presId="urn:microsoft.com/office/officeart/2005/8/layout/orgChart1"/>
    <dgm:cxn modelId="{25E3D20A-31F5-412D-A629-00950AE6132D}" type="presParOf" srcId="{99631474-B603-4AD7-9FA6-4BB568AE7317}" destId="{31BCE46E-2174-40F1-8C0C-05617161B82F}" srcOrd="1" destOrd="0" presId="urn:microsoft.com/office/officeart/2005/8/layout/orgChart1"/>
    <dgm:cxn modelId="{76679C8C-698A-4F8A-91B8-86DFB6260F06}" type="presParOf" srcId="{99631474-B603-4AD7-9FA6-4BB568AE7317}" destId="{CD69BD94-0EB1-460D-B61C-4FCB10D24E21}" srcOrd="2" destOrd="0" presId="urn:microsoft.com/office/officeart/2005/8/layout/orgChart1"/>
    <dgm:cxn modelId="{FA2DDF1A-4670-4BC2-B315-623DE292FF3C}" type="presParOf" srcId="{F431C4BD-4CFC-4308-8AE5-0E984C2CFB35}" destId="{E8F25782-DE00-4FB6-84EC-283E666113C7}" srcOrd="2" destOrd="0" presId="urn:microsoft.com/office/officeart/2005/8/layout/orgChart1"/>
    <dgm:cxn modelId="{8D50F376-A402-4217-A944-612B419C3627}" type="presParOf" srcId="{F431C4BD-4CFC-4308-8AE5-0E984C2CFB35}" destId="{33838544-3C74-41AE-8A79-FDCF6E56E242}" srcOrd="3" destOrd="0" presId="urn:microsoft.com/office/officeart/2005/8/layout/orgChart1"/>
    <dgm:cxn modelId="{8D2FF8FD-07AA-4B9E-B2C1-FCD38C0342E0}" type="presParOf" srcId="{33838544-3C74-41AE-8A79-FDCF6E56E242}" destId="{50E1331F-76D9-4235-9715-E016EB3CC30A}" srcOrd="0" destOrd="0" presId="urn:microsoft.com/office/officeart/2005/8/layout/orgChart1"/>
    <dgm:cxn modelId="{B7B4A27D-F70E-4D90-9653-88C0EAA33284}" type="presParOf" srcId="{50E1331F-76D9-4235-9715-E016EB3CC30A}" destId="{0A2BB1F1-010B-440F-8469-D902AC75B58C}" srcOrd="0" destOrd="0" presId="urn:microsoft.com/office/officeart/2005/8/layout/orgChart1"/>
    <dgm:cxn modelId="{910082E5-8347-4C6C-8DB6-06D1D8146678}" type="presParOf" srcId="{50E1331F-76D9-4235-9715-E016EB3CC30A}" destId="{3ABFFFAC-8912-4E9F-8690-A1AED3A045B0}" srcOrd="1" destOrd="0" presId="urn:microsoft.com/office/officeart/2005/8/layout/orgChart1"/>
    <dgm:cxn modelId="{31466348-C64A-42B5-836D-B806AE9D903D}" type="presParOf" srcId="{33838544-3C74-41AE-8A79-FDCF6E56E242}" destId="{E877C3F4-43CB-474A-B112-80A3CB9142CA}" srcOrd="1" destOrd="0" presId="urn:microsoft.com/office/officeart/2005/8/layout/orgChart1"/>
    <dgm:cxn modelId="{525431C0-8951-4CB5-A15E-E598A75D18E0}" type="presParOf" srcId="{33838544-3C74-41AE-8A79-FDCF6E56E242}" destId="{7741F097-9B5E-4A7A-87A6-73E9CF772107}" srcOrd="2" destOrd="0" presId="urn:microsoft.com/office/officeart/2005/8/layout/orgChart1"/>
    <dgm:cxn modelId="{30D50177-A483-4D72-AD94-99F766F9992F}" type="presParOf" srcId="{D67F2514-272D-4A4C-B67D-02BF759A564C}" destId="{AB220907-297D-4E1F-B31D-62F1FBAEE5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57634-5414-4AF1-B764-F5441AD44B7C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940793C-C4BC-40F6-9F92-ADBA601BFE4A}">
      <dgm:prSet phldrT="[Текст]"/>
      <dgm:spPr/>
      <dgm:t>
        <a:bodyPr/>
        <a:lstStyle/>
        <a:p>
          <a:r>
            <a:rPr lang="ru-RU" dirty="0" smtClean="0"/>
            <a:t>2021 год</a:t>
          </a:r>
          <a:endParaRPr lang="ru-RU" dirty="0"/>
        </a:p>
      </dgm:t>
    </dgm:pt>
    <dgm:pt modelId="{7A288685-16FD-48F9-85F8-A3FFE84CEA27}" type="parTrans" cxnId="{A3FED11D-677B-4435-8A6A-FDC076A17B98}">
      <dgm:prSet/>
      <dgm:spPr/>
      <dgm:t>
        <a:bodyPr/>
        <a:lstStyle/>
        <a:p>
          <a:endParaRPr lang="ru-RU"/>
        </a:p>
      </dgm:t>
    </dgm:pt>
    <dgm:pt modelId="{159EC3E7-CC0E-43C5-B17A-2587FDF6AFBB}" type="sibTrans" cxnId="{A3FED11D-677B-4435-8A6A-FDC076A17B98}">
      <dgm:prSet/>
      <dgm:spPr/>
      <dgm:t>
        <a:bodyPr/>
        <a:lstStyle/>
        <a:p>
          <a:endParaRPr lang="ru-RU"/>
        </a:p>
      </dgm:t>
    </dgm:pt>
    <dgm:pt modelId="{889F4E57-96A2-4D47-989C-D3CB68C57841}">
      <dgm:prSet phldrT="[Текст]"/>
      <dgm:spPr/>
      <dgm:t>
        <a:bodyPr/>
        <a:lstStyle/>
        <a:p>
          <a:r>
            <a:rPr lang="ru-RU" dirty="0" smtClean="0"/>
            <a:t>Доходы:</a:t>
          </a:r>
        </a:p>
        <a:p>
          <a:r>
            <a:rPr lang="ru-RU" dirty="0" smtClean="0"/>
            <a:t>9 471,6</a:t>
          </a:r>
        </a:p>
        <a:p>
          <a:r>
            <a:rPr lang="ru-RU" dirty="0" smtClean="0"/>
            <a:t>тыс. руб.</a:t>
          </a:r>
          <a:endParaRPr lang="ru-RU" dirty="0"/>
        </a:p>
      </dgm:t>
    </dgm:pt>
    <dgm:pt modelId="{E09F43F6-4AC6-4AC2-8EA0-B00B2B89C4EF}" type="parTrans" cxnId="{CF714F20-D2A4-4489-ACC7-C996B7B769A2}">
      <dgm:prSet/>
      <dgm:spPr/>
      <dgm:t>
        <a:bodyPr/>
        <a:lstStyle/>
        <a:p>
          <a:endParaRPr lang="ru-RU"/>
        </a:p>
      </dgm:t>
    </dgm:pt>
    <dgm:pt modelId="{52E352DA-23B7-45C1-A837-941B5DEDE199}" type="sibTrans" cxnId="{CF714F20-D2A4-4489-ACC7-C996B7B769A2}">
      <dgm:prSet/>
      <dgm:spPr/>
      <dgm:t>
        <a:bodyPr/>
        <a:lstStyle/>
        <a:p>
          <a:endParaRPr lang="ru-RU"/>
        </a:p>
      </dgm:t>
    </dgm:pt>
    <dgm:pt modelId="{14BA2154-9EE8-49D7-8A9A-4CA8DBC745BD}">
      <dgm:prSet phldrT="[Текст]"/>
      <dgm:spPr/>
      <dgm:t>
        <a:bodyPr/>
        <a:lstStyle/>
        <a:p>
          <a:r>
            <a:rPr lang="ru-RU" dirty="0" smtClean="0"/>
            <a:t>Расходы:</a:t>
          </a:r>
        </a:p>
        <a:p>
          <a:r>
            <a:rPr lang="ru-RU" dirty="0" smtClean="0"/>
            <a:t>9 471,6</a:t>
          </a:r>
        </a:p>
        <a:p>
          <a:r>
            <a:rPr lang="ru-RU" dirty="0" smtClean="0"/>
            <a:t>тыс. руб.</a:t>
          </a:r>
          <a:endParaRPr lang="ru-RU" dirty="0"/>
        </a:p>
      </dgm:t>
    </dgm:pt>
    <dgm:pt modelId="{A3321159-B517-4FC2-8FB6-2B7C0116276C}" type="parTrans" cxnId="{51501279-577F-4E2E-97F6-816DBAE43626}">
      <dgm:prSet/>
      <dgm:spPr/>
      <dgm:t>
        <a:bodyPr/>
        <a:lstStyle/>
        <a:p>
          <a:endParaRPr lang="ru-RU"/>
        </a:p>
      </dgm:t>
    </dgm:pt>
    <dgm:pt modelId="{57BCCB88-0B18-4F09-A294-82ACCEF0B042}" type="sibTrans" cxnId="{51501279-577F-4E2E-97F6-816DBAE43626}">
      <dgm:prSet/>
      <dgm:spPr/>
      <dgm:t>
        <a:bodyPr/>
        <a:lstStyle/>
        <a:p>
          <a:endParaRPr lang="ru-RU"/>
        </a:p>
      </dgm:t>
    </dgm:pt>
    <dgm:pt modelId="{FC9D0AED-C365-4140-AE6A-7D41E259A7F1}" type="pres">
      <dgm:prSet presAssocID="{25157634-5414-4AF1-B764-F5441AD44B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809371-25C3-4065-9BC3-45CECD5FB6E0}" type="pres">
      <dgm:prSet presAssocID="{B940793C-C4BC-40F6-9F92-ADBA601BFE4A}" presName="hierRoot1" presStyleCnt="0">
        <dgm:presLayoutVars>
          <dgm:hierBranch val="init"/>
        </dgm:presLayoutVars>
      </dgm:prSet>
      <dgm:spPr/>
    </dgm:pt>
    <dgm:pt modelId="{E1C99201-DD98-4C89-9DCB-CB718657F868}" type="pres">
      <dgm:prSet presAssocID="{B940793C-C4BC-40F6-9F92-ADBA601BFE4A}" presName="rootComposite1" presStyleCnt="0"/>
      <dgm:spPr/>
    </dgm:pt>
    <dgm:pt modelId="{B5F65AFC-D7D2-4E14-AD78-5C6AED817D50}" type="pres">
      <dgm:prSet presAssocID="{B940793C-C4BC-40F6-9F92-ADBA601BFE4A}" presName="rootText1" presStyleLbl="node0" presStyleIdx="0" presStyleCnt="1" custLinFactNeighborX="50000" custLinFactNeighborY="-55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3C6A8F-7226-4EE2-9481-4A66105D1F64}" type="pres">
      <dgm:prSet presAssocID="{B940793C-C4BC-40F6-9F92-ADBA601BFE4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72B1143-7056-4C29-961D-A709357613DF}" type="pres">
      <dgm:prSet presAssocID="{B940793C-C4BC-40F6-9F92-ADBA601BFE4A}" presName="hierChild2" presStyleCnt="0"/>
      <dgm:spPr/>
    </dgm:pt>
    <dgm:pt modelId="{3FEAFE5F-5EBE-4EFE-828E-09005863942D}" type="pres">
      <dgm:prSet presAssocID="{E09F43F6-4AC6-4AC2-8EA0-B00B2B89C4E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9B0B7AD-CCF8-4249-9BA0-25CE7B0C2804}" type="pres">
      <dgm:prSet presAssocID="{889F4E57-96A2-4D47-989C-D3CB68C57841}" presName="hierRoot2" presStyleCnt="0">
        <dgm:presLayoutVars>
          <dgm:hierBranch val="init"/>
        </dgm:presLayoutVars>
      </dgm:prSet>
      <dgm:spPr/>
    </dgm:pt>
    <dgm:pt modelId="{5A514916-B0E5-4B48-AD90-BD935C80E370}" type="pres">
      <dgm:prSet presAssocID="{889F4E57-96A2-4D47-989C-D3CB68C57841}" presName="rootComposite" presStyleCnt="0"/>
      <dgm:spPr/>
    </dgm:pt>
    <dgm:pt modelId="{1ADA7662-9BEF-4B23-9506-D08C438B8CE4}" type="pres">
      <dgm:prSet presAssocID="{889F4E57-96A2-4D47-989C-D3CB68C57841}" presName="rootText" presStyleLbl="node2" presStyleIdx="0" presStyleCnt="2" custLinFactNeighborX="22057" custLinFactNeighborY="-486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35080F-262C-49E0-A0B2-5AD9653E4E01}" type="pres">
      <dgm:prSet presAssocID="{889F4E57-96A2-4D47-989C-D3CB68C57841}" presName="rootConnector" presStyleLbl="node2" presStyleIdx="0" presStyleCnt="2"/>
      <dgm:spPr/>
      <dgm:t>
        <a:bodyPr/>
        <a:lstStyle/>
        <a:p>
          <a:endParaRPr lang="ru-RU"/>
        </a:p>
      </dgm:t>
    </dgm:pt>
    <dgm:pt modelId="{77B83B9B-E0B3-4906-AF38-D4FD63DEBE68}" type="pres">
      <dgm:prSet presAssocID="{889F4E57-96A2-4D47-989C-D3CB68C57841}" presName="hierChild4" presStyleCnt="0"/>
      <dgm:spPr/>
    </dgm:pt>
    <dgm:pt modelId="{B08088EF-1A59-4640-B561-1FF555248A5F}" type="pres">
      <dgm:prSet presAssocID="{889F4E57-96A2-4D47-989C-D3CB68C57841}" presName="hierChild5" presStyleCnt="0"/>
      <dgm:spPr/>
    </dgm:pt>
    <dgm:pt modelId="{15C64185-5342-4878-9F8E-24AF83DBE00B}" type="pres">
      <dgm:prSet presAssocID="{A3321159-B517-4FC2-8FB6-2B7C0116276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A08404A-6BA4-4C1E-B4B2-5CC87F4573E6}" type="pres">
      <dgm:prSet presAssocID="{14BA2154-9EE8-49D7-8A9A-4CA8DBC745BD}" presName="hierRoot2" presStyleCnt="0">
        <dgm:presLayoutVars>
          <dgm:hierBranch val="init"/>
        </dgm:presLayoutVars>
      </dgm:prSet>
      <dgm:spPr/>
    </dgm:pt>
    <dgm:pt modelId="{3719CFEF-1171-4457-8BED-C4F916E91B24}" type="pres">
      <dgm:prSet presAssocID="{14BA2154-9EE8-49D7-8A9A-4CA8DBC745BD}" presName="rootComposite" presStyleCnt="0"/>
      <dgm:spPr/>
    </dgm:pt>
    <dgm:pt modelId="{968258CE-D714-4CFA-8778-F07286494E54}" type="pres">
      <dgm:prSet presAssocID="{14BA2154-9EE8-49D7-8A9A-4CA8DBC745BD}" presName="rootText" presStyleLbl="node2" presStyleIdx="1" presStyleCnt="2" custLinFactNeighborX="-10500" custLinFactNeighborY="61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8FFAC1-9A4F-405A-8015-3233D3A8F2FF}" type="pres">
      <dgm:prSet presAssocID="{14BA2154-9EE8-49D7-8A9A-4CA8DBC745BD}" presName="rootConnector" presStyleLbl="node2" presStyleIdx="1" presStyleCnt="2"/>
      <dgm:spPr/>
      <dgm:t>
        <a:bodyPr/>
        <a:lstStyle/>
        <a:p>
          <a:endParaRPr lang="ru-RU"/>
        </a:p>
      </dgm:t>
    </dgm:pt>
    <dgm:pt modelId="{009DF0F7-9505-4C04-BFCC-BEE0226EB086}" type="pres">
      <dgm:prSet presAssocID="{14BA2154-9EE8-49D7-8A9A-4CA8DBC745BD}" presName="hierChild4" presStyleCnt="0"/>
      <dgm:spPr/>
    </dgm:pt>
    <dgm:pt modelId="{C6EDB737-8CAC-422E-934E-04257B769750}" type="pres">
      <dgm:prSet presAssocID="{14BA2154-9EE8-49D7-8A9A-4CA8DBC745BD}" presName="hierChild5" presStyleCnt="0"/>
      <dgm:spPr/>
    </dgm:pt>
    <dgm:pt modelId="{D5FD66E5-E27C-4747-8896-816324D41BC1}" type="pres">
      <dgm:prSet presAssocID="{B940793C-C4BC-40F6-9F92-ADBA601BFE4A}" presName="hierChild3" presStyleCnt="0"/>
      <dgm:spPr/>
    </dgm:pt>
  </dgm:ptLst>
  <dgm:cxnLst>
    <dgm:cxn modelId="{51501279-577F-4E2E-97F6-816DBAE43626}" srcId="{B940793C-C4BC-40F6-9F92-ADBA601BFE4A}" destId="{14BA2154-9EE8-49D7-8A9A-4CA8DBC745BD}" srcOrd="1" destOrd="0" parTransId="{A3321159-B517-4FC2-8FB6-2B7C0116276C}" sibTransId="{57BCCB88-0B18-4F09-A294-82ACCEF0B042}"/>
    <dgm:cxn modelId="{CF92FD66-D752-48B1-9D34-FF9BB574B9EE}" type="presOf" srcId="{889F4E57-96A2-4D47-989C-D3CB68C57841}" destId="{1A35080F-262C-49E0-A0B2-5AD9653E4E01}" srcOrd="1" destOrd="0" presId="urn:microsoft.com/office/officeart/2005/8/layout/orgChart1"/>
    <dgm:cxn modelId="{4125237A-6339-472E-9BE8-0F799C7A57B2}" type="presOf" srcId="{25157634-5414-4AF1-B764-F5441AD44B7C}" destId="{FC9D0AED-C365-4140-AE6A-7D41E259A7F1}" srcOrd="0" destOrd="0" presId="urn:microsoft.com/office/officeart/2005/8/layout/orgChart1"/>
    <dgm:cxn modelId="{B65E5959-53F5-4F59-84B6-8C12EF1599F8}" type="presOf" srcId="{14BA2154-9EE8-49D7-8A9A-4CA8DBC745BD}" destId="{AF8FFAC1-9A4F-405A-8015-3233D3A8F2FF}" srcOrd="1" destOrd="0" presId="urn:microsoft.com/office/officeart/2005/8/layout/orgChart1"/>
    <dgm:cxn modelId="{D8A683FA-785E-47A4-B119-F53F7AB81E11}" type="presOf" srcId="{B940793C-C4BC-40F6-9F92-ADBA601BFE4A}" destId="{B5F65AFC-D7D2-4E14-AD78-5C6AED817D50}" srcOrd="0" destOrd="0" presId="urn:microsoft.com/office/officeart/2005/8/layout/orgChart1"/>
    <dgm:cxn modelId="{D4080BDB-A30B-42EA-B106-6EED3A4C9E9B}" type="presOf" srcId="{E09F43F6-4AC6-4AC2-8EA0-B00B2B89C4EF}" destId="{3FEAFE5F-5EBE-4EFE-828E-09005863942D}" srcOrd="0" destOrd="0" presId="urn:microsoft.com/office/officeart/2005/8/layout/orgChart1"/>
    <dgm:cxn modelId="{D345F298-17AB-4BB5-BD8B-B497443BB8B3}" type="presOf" srcId="{B940793C-C4BC-40F6-9F92-ADBA601BFE4A}" destId="{3B3C6A8F-7226-4EE2-9481-4A66105D1F64}" srcOrd="1" destOrd="0" presId="urn:microsoft.com/office/officeart/2005/8/layout/orgChart1"/>
    <dgm:cxn modelId="{CF714F20-D2A4-4489-ACC7-C996B7B769A2}" srcId="{B940793C-C4BC-40F6-9F92-ADBA601BFE4A}" destId="{889F4E57-96A2-4D47-989C-D3CB68C57841}" srcOrd="0" destOrd="0" parTransId="{E09F43F6-4AC6-4AC2-8EA0-B00B2B89C4EF}" sibTransId="{52E352DA-23B7-45C1-A837-941B5DEDE199}"/>
    <dgm:cxn modelId="{E7815F20-AE56-449E-8AF1-26ADB08D4652}" type="presOf" srcId="{A3321159-B517-4FC2-8FB6-2B7C0116276C}" destId="{15C64185-5342-4878-9F8E-24AF83DBE00B}" srcOrd="0" destOrd="0" presId="urn:microsoft.com/office/officeart/2005/8/layout/orgChart1"/>
    <dgm:cxn modelId="{A3FED11D-677B-4435-8A6A-FDC076A17B98}" srcId="{25157634-5414-4AF1-B764-F5441AD44B7C}" destId="{B940793C-C4BC-40F6-9F92-ADBA601BFE4A}" srcOrd="0" destOrd="0" parTransId="{7A288685-16FD-48F9-85F8-A3FFE84CEA27}" sibTransId="{159EC3E7-CC0E-43C5-B17A-2587FDF6AFBB}"/>
    <dgm:cxn modelId="{702EB2B9-7631-42A6-90F2-B84994D6A489}" type="presOf" srcId="{14BA2154-9EE8-49D7-8A9A-4CA8DBC745BD}" destId="{968258CE-D714-4CFA-8778-F07286494E54}" srcOrd="0" destOrd="0" presId="urn:microsoft.com/office/officeart/2005/8/layout/orgChart1"/>
    <dgm:cxn modelId="{38E9F8AD-0504-40F8-B246-83A674B3EE13}" type="presOf" srcId="{889F4E57-96A2-4D47-989C-D3CB68C57841}" destId="{1ADA7662-9BEF-4B23-9506-D08C438B8CE4}" srcOrd="0" destOrd="0" presId="urn:microsoft.com/office/officeart/2005/8/layout/orgChart1"/>
    <dgm:cxn modelId="{C19A0C71-65A7-4307-8208-8E5690F49CF2}" type="presParOf" srcId="{FC9D0AED-C365-4140-AE6A-7D41E259A7F1}" destId="{55809371-25C3-4065-9BC3-45CECD5FB6E0}" srcOrd="0" destOrd="0" presId="urn:microsoft.com/office/officeart/2005/8/layout/orgChart1"/>
    <dgm:cxn modelId="{D3A7A8A5-478F-4BE2-8F0F-B6F1BE7B93D9}" type="presParOf" srcId="{55809371-25C3-4065-9BC3-45CECD5FB6E0}" destId="{E1C99201-DD98-4C89-9DCB-CB718657F868}" srcOrd="0" destOrd="0" presId="urn:microsoft.com/office/officeart/2005/8/layout/orgChart1"/>
    <dgm:cxn modelId="{F2C62BF8-BCFE-4BDE-9103-56803CC18627}" type="presParOf" srcId="{E1C99201-DD98-4C89-9DCB-CB718657F868}" destId="{B5F65AFC-D7D2-4E14-AD78-5C6AED817D50}" srcOrd="0" destOrd="0" presId="urn:microsoft.com/office/officeart/2005/8/layout/orgChart1"/>
    <dgm:cxn modelId="{6EFBB2A0-73AC-41DC-9B6F-58715CFE8A96}" type="presParOf" srcId="{E1C99201-DD98-4C89-9DCB-CB718657F868}" destId="{3B3C6A8F-7226-4EE2-9481-4A66105D1F64}" srcOrd="1" destOrd="0" presId="urn:microsoft.com/office/officeart/2005/8/layout/orgChart1"/>
    <dgm:cxn modelId="{1DEFFB49-8EB1-4EBF-A122-3568008AC3E9}" type="presParOf" srcId="{55809371-25C3-4065-9BC3-45CECD5FB6E0}" destId="{572B1143-7056-4C29-961D-A709357613DF}" srcOrd="1" destOrd="0" presId="urn:microsoft.com/office/officeart/2005/8/layout/orgChart1"/>
    <dgm:cxn modelId="{4EBC4D0F-AE0C-4AA7-8146-64F2FCB659D6}" type="presParOf" srcId="{572B1143-7056-4C29-961D-A709357613DF}" destId="{3FEAFE5F-5EBE-4EFE-828E-09005863942D}" srcOrd="0" destOrd="0" presId="urn:microsoft.com/office/officeart/2005/8/layout/orgChart1"/>
    <dgm:cxn modelId="{84F8E47E-8131-4ADC-83A8-008B6D44A5D0}" type="presParOf" srcId="{572B1143-7056-4C29-961D-A709357613DF}" destId="{B9B0B7AD-CCF8-4249-9BA0-25CE7B0C2804}" srcOrd="1" destOrd="0" presId="urn:microsoft.com/office/officeart/2005/8/layout/orgChart1"/>
    <dgm:cxn modelId="{AE8DD9EB-A682-4420-BA5A-473C126DB852}" type="presParOf" srcId="{B9B0B7AD-CCF8-4249-9BA0-25CE7B0C2804}" destId="{5A514916-B0E5-4B48-AD90-BD935C80E370}" srcOrd="0" destOrd="0" presId="urn:microsoft.com/office/officeart/2005/8/layout/orgChart1"/>
    <dgm:cxn modelId="{7D52E76A-EBD0-480D-BF92-CAB1A20EC10D}" type="presParOf" srcId="{5A514916-B0E5-4B48-AD90-BD935C80E370}" destId="{1ADA7662-9BEF-4B23-9506-D08C438B8CE4}" srcOrd="0" destOrd="0" presId="urn:microsoft.com/office/officeart/2005/8/layout/orgChart1"/>
    <dgm:cxn modelId="{78D6F5A5-BAAD-4EC9-BFDF-704303DE40F5}" type="presParOf" srcId="{5A514916-B0E5-4B48-AD90-BD935C80E370}" destId="{1A35080F-262C-49E0-A0B2-5AD9653E4E01}" srcOrd="1" destOrd="0" presId="urn:microsoft.com/office/officeart/2005/8/layout/orgChart1"/>
    <dgm:cxn modelId="{3547DBE3-2B91-4E66-A3EC-50E220750ED1}" type="presParOf" srcId="{B9B0B7AD-CCF8-4249-9BA0-25CE7B0C2804}" destId="{77B83B9B-E0B3-4906-AF38-D4FD63DEBE68}" srcOrd="1" destOrd="0" presId="urn:microsoft.com/office/officeart/2005/8/layout/orgChart1"/>
    <dgm:cxn modelId="{E707CD0C-B716-4DEB-AC83-F6304007DCB7}" type="presParOf" srcId="{B9B0B7AD-CCF8-4249-9BA0-25CE7B0C2804}" destId="{B08088EF-1A59-4640-B561-1FF555248A5F}" srcOrd="2" destOrd="0" presId="urn:microsoft.com/office/officeart/2005/8/layout/orgChart1"/>
    <dgm:cxn modelId="{0819F222-CE44-4F5E-9D27-8EA9CE5DE67A}" type="presParOf" srcId="{572B1143-7056-4C29-961D-A709357613DF}" destId="{15C64185-5342-4878-9F8E-24AF83DBE00B}" srcOrd="2" destOrd="0" presId="urn:microsoft.com/office/officeart/2005/8/layout/orgChart1"/>
    <dgm:cxn modelId="{019842A1-FEE7-4823-A230-D5CB1CBC1646}" type="presParOf" srcId="{572B1143-7056-4C29-961D-A709357613DF}" destId="{AA08404A-6BA4-4C1E-B4B2-5CC87F4573E6}" srcOrd="3" destOrd="0" presId="urn:microsoft.com/office/officeart/2005/8/layout/orgChart1"/>
    <dgm:cxn modelId="{5A77FBA6-B864-4BD1-A46B-8C9168B3A4F3}" type="presParOf" srcId="{AA08404A-6BA4-4C1E-B4B2-5CC87F4573E6}" destId="{3719CFEF-1171-4457-8BED-C4F916E91B24}" srcOrd="0" destOrd="0" presId="urn:microsoft.com/office/officeart/2005/8/layout/orgChart1"/>
    <dgm:cxn modelId="{44A2C2BE-98F4-491B-9297-804D1748FFED}" type="presParOf" srcId="{3719CFEF-1171-4457-8BED-C4F916E91B24}" destId="{968258CE-D714-4CFA-8778-F07286494E54}" srcOrd="0" destOrd="0" presId="urn:microsoft.com/office/officeart/2005/8/layout/orgChart1"/>
    <dgm:cxn modelId="{8EF34BEE-1A25-4003-8B6C-170ED0AED965}" type="presParOf" srcId="{3719CFEF-1171-4457-8BED-C4F916E91B24}" destId="{AF8FFAC1-9A4F-405A-8015-3233D3A8F2FF}" srcOrd="1" destOrd="0" presId="urn:microsoft.com/office/officeart/2005/8/layout/orgChart1"/>
    <dgm:cxn modelId="{DA8EFF8C-7143-4369-9A2A-787E922BB586}" type="presParOf" srcId="{AA08404A-6BA4-4C1E-B4B2-5CC87F4573E6}" destId="{009DF0F7-9505-4C04-BFCC-BEE0226EB086}" srcOrd="1" destOrd="0" presId="urn:microsoft.com/office/officeart/2005/8/layout/orgChart1"/>
    <dgm:cxn modelId="{3A59A5E7-82D7-4547-B0EC-74B25E8E9128}" type="presParOf" srcId="{AA08404A-6BA4-4C1E-B4B2-5CC87F4573E6}" destId="{C6EDB737-8CAC-422E-934E-04257B769750}" srcOrd="2" destOrd="0" presId="urn:microsoft.com/office/officeart/2005/8/layout/orgChart1"/>
    <dgm:cxn modelId="{73D6C008-F480-4545-8A35-1A54D7D1DF7D}" type="presParOf" srcId="{55809371-25C3-4065-9BC3-45CECD5FB6E0}" destId="{D5FD66E5-E27C-4747-8896-816324D41B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E69D1F-35F0-43F3-BA13-C2455DC2C65E}" type="doc">
      <dgm:prSet loTypeId="urn:microsoft.com/office/officeart/2005/8/layout/orgChart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328615E-701C-4099-871F-7E8FDE687039}">
      <dgm:prSet phldrT="[Текст]"/>
      <dgm:spPr/>
      <dgm:t>
        <a:bodyPr/>
        <a:lstStyle/>
        <a:p>
          <a:r>
            <a:rPr lang="ru-RU" dirty="0" smtClean="0"/>
            <a:t>2022 год</a:t>
          </a:r>
          <a:endParaRPr lang="ru-RU" dirty="0"/>
        </a:p>
      </dgm:t>
    </dgm:pt>
    <dgm:pt modelId="{9AAB3059-EB47-45A5-AC7F-FFFD07BD3F3C}" type="parTrans" cxnId="{23DD1BD1-798B-4933-9EA2-5B0C0514EB5C}">
      <dgm:prSet/>
      <dgm:spPr/>
      <dgm:t>
        <a:bodyPr/>
        <a:lstStyle/>
        <a:p>
          <a:endParaRPr lang="ru-RU"/>
        </a:p>
      </dgm:t>
    </dgm:pt>
    <dgm:pt modelId="{75B9B946-8E73-4F0C-9D1D-24BE92199F14}" type="sibTrans" cxnId="{23DD1BD1-798B-4933-9EA2-5B0C0514EB5C}">
      <dgm:prSet/>
      <dgm:spPr/>
      <dgm:t>
        <a:bodyPr/>
        <a:lstStyle/>
        <a:p>
          <a:endParaRPr lang="ru-RU"/>
        </a:p>
      </dgm:t>
    </dgm:pt>
    <dgm:pt modelId="{85F01A1A-4582-4547-B7DA-517D13B2E150}">
      <dgm:prSet phldrT="[Текст]"/>
      <dgm:spPr/>
      <dgm:t>
        <a:bodyPr/>
        <a:lstStyle/>
        <a:p>
          <a:r>
            <a:rPr lang="ru-RU" dirty="0" smtClean="0"/>
            <a:t>Доходы:</a:t>
          </a:r>
        </a:p>
        <a:p>
          <a:r>
            <a:rPr lang="ru-RU" dirty="0" smtClean="0"/>
            <a:t>9 975,8</a:t>
          </a:r>
        </a:p>
        <a:p>
          <a:r>
            <a:rPr lang="ru-RU" dirty="0" smtClean="0"/>
            <a:t>тыс. руб. </a:t>
          </a:r>
          <a:endParaRPr lang="ru-RU" dirty="0"/>
        </a:p>
      </dgm:t>
    </dgm:pt>
    <dgm:pt modelId="{DDF0FF40-552F-45B5-AF64-AFA98281FC35}" type="parTrans" cxnId="{8BEF5601-4C37-443F-863A-AA8393D3D4B8}">
      <dgm:prSet/>
      <dgm:spPr/>
      <dgm:t>
        <a:bodyPr/>
        <a:lstStyle/>
        <a:p>
          <a:endParaRPr lang="ru-RU"/>
        </a:p>
      </dgm:t>
    </dgm:pt>
    <dgm:pt modelId="{D3606149-03DC-42C6-BD40-4CE28590430D}" type="sibTrans" cxnId="{8BEF5601-4C37-443F-863A-AA8393D3D4B8}">
      <dgm:prSet/>
      <dgm:spPr/>
      <dgm:t>
        <a:bodyPr/>
        <a:lstStyle/>
        <a:p>
          <a:endParaRPr lang="ru-RU"/>
        </a:p>
      </dgm:t>
    </dgm:pt>
    <dgm:pt modelId="{36653452-AC63-464C-A1EB-410044E4EF86}">
      <dgm:prSet phldrT="[Текст]"/>
      <dgm:spPr/>
      <dgm:t>
        <a:bodyPr/>
        <a:lstStyle/>
        <a:p>
          <a:r>
            <a:rPr lang="ru-RU" dirty="0" smtClean="0"/>
            <a:t>Расходы:</a:t>
          </a:r>
        </a:p>
        <a:p>
          <a:r>
            <a:rPr lang="ru-RU" dirty="0" smtClean="0"/>
            <a:t>9 975,8</a:t>
          </a:r>
        </a:p>
        <a:p>
          <a:r>
            <a:rPr lang="ru-RU" dirty="0" smtClean="0"/>
            <a:t>тыс. руб.</a:t>
          </a:r>
          <a:endParaRPr lang="ru-RU" dirty="0"/>
        </a:p>
      </dgm:t>
    </dgm:pt>
    <dgm:pt modelId="{4F309A5E-A4C6-4796-AB92-DD424081B45F}" type="parTrans" cxnId="{910EBA2A-92E4-4583-9B15-B0F91E4A8E0D}">
      <dgm:prSet/>
      <dgm:spPr/>
      <dgm:t>
        <a:bodyPr/>
        <a:lstStyle/>
        <a:p>
          <a:endParaRPr lang="ru-RU"/>
        </a:p>
      </dgm:t>
    </dgm:pt>
    <dgm:pt modelId="{92C9965B-CB5F-4889-9678-E9B85A6C984C}" type="sibTrans" cxnId="{910EBA2A-92E4-4583-9B15-B0F91E4A8E0D}">
      <dgm:prSet/>
      <dgm:spPr/>
      <dgm:t>
        <a:bodyPr/>
        <a:lstStyle/>
        <a:p>
          <a:endParaRPr lang="ru-RU"/>
        </a:p>
      </dgm:t>
    </dgm:pt>
    <dgm:pt modelId="{FD41D9FD-DCD2-41BE-916F-20E5E66A33A9}" type="pres">
      <dgm:prSet presAssocID="{25E69D1F-35F0-43F3-BA13-C2455DC2C6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EF7828-AA37-45F3-8992-98FB091ABA4A}" type="pres">
      <dgm:prSet presAssocID="{0328615E-701C-4099-871F-7E8FDE687039}" presName="hierRoot1" presStyleCnt="0">
        <dgm:presLayoutVars>
          <dgm:hierBranch val="init"/>
        </dgm:presLayoutVars>
      </dgm:prSet>
      <dgm:spPr/>
    </dgm:pt>
    <dgm:pt modelId="{CA881990-3E8C-4DB6-9990-9CE65E575C49}" type="pres">
      <dgm:prSet presAssocID="{0328615E-701C-4099-871F-7E8FDE687039}" presName="rootComposite1" presStyleCnt="0"/>
      <dgm:spPr/>
    </dgm:pt>
    <dgm:pt modelId="{1CAACB39-B01E-420A-BBCA-4C7B9DC24549}" type="pres">
      <dgm:prSet presAssocID="{0328615E-701C-4099-871F-7E8FDE687039}" presName="rootText1" presStyleLbl="node0" presStyleIdx="0" presStyleCnt="1" custLinFactNeighborX="50000" custLinFactNeighborY="9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9E9F4D-7BCE-400D-826A-DC4358FE96B1}" type="pres">
      <dgm:prSet presAssocID="{0328615E-701C-4099-871F-7E8FDE68703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191E6CF-5C21-4DA5-AF80-71C314D9D2BD}" type="pres">
      <dgm:prSet presAssocID="{0328615E-701C-4099-871F-7E8FDE687039}" presName="hierChild2" presStyleCnt="0"/>
      <dgm:spPr/>
    </dgm:pt>
    <dgm:pt modelId="{25911208-DA60-43F8-A01A-77F85ADE4D18}" type="pres">
      <dgm:prSet presAssocID="{DDF0FF40-552F-45B5-AF64-AFA98281FC3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062DB81-6E84-4D7C-BF49-1976F0A4F720}" type="pres">
      <dgm:prSet presAssocID="{85F01A1A-4582-4547-B7DA-517D13B2E150}" presName="hierRoot2" presStyleCnt="0">
        <dgm:presLayoutVars>
          <dgm:hierBranch val="init"/>
        </dgm:presLayoutVars>
      </dgm:prSet>
      <dgm:spPr/>
    </dgm:pt>
    <dgm:pt modelId="{BE78F52A-6529-477C-83A8-9F2B173B47E6}" type="pres">
      <dgm:prSet presAssocID="{85F01A1A-4582-4547-B7DA-517D13B2E150}" presName="rootComposite" presStyleCnt="0"/>
      <dgm:spPr/>
    </dgm:pt>
    <dgm:pt modelId="{5FB84FD4-B679-4489-8C16-F66CAE3F2A8C}" type="pres">
      <dgm:prSet presAssocID="{85F01A1A-4582-4547-B7DA-517D13B2E150}" presName="rootText" presStyleLbl="node2" presStyleIdx="0" presStyleCnt="2" custLinFactNeighborX="-12304" custLinFactNeighborY="-34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8D88BF-AF6C-4FEA-8810-ADEA5251E4B3}" type="pres">
      <dgm:prSet presAssocID="{85F01A1A-4582-4547-B7DA-517D13B2E150}" presName="rootConnector" presStyleLbl="node2" presStyleIdx="0" presStyleCnt="2"/>
      <dgm:spPr/>
      <dgm:t>
        <a:bodyPr/>
        <a:lstStyle/>
        <a:p>
          <a:endParaRPr lang="ru-RU"/>
        </a:p>
      </dgm:t>
    </dgm:pt>
    <dgm:pt modelId="{DD3C94E2-9AB6-43C8-ABFC-75039587D519}" type="pres">
      <dgm:prSet presAssocID="{85F01A1A-4582-4547-B7DA-517D13B2E150}" presName="hierChild4" presStyleCnt="0"/>
      <dgm:spPr/>
    </dgm:pt>
    <dgm:pt modelId="{72210190-A8B0-4EEE-B580-5F82D6ACADF1}" type="pres">
      <dgm:prSet presAssocID="{85F01A1A-4582-4547-B7DA-517D13B2E150}" presName="hierChild5" presStyleCnt="0"/>
      <dgm:spPr/>
    </dgm:pt>
    <dgm:pt modelId="{C6326339-E82F-45B2-851C-A444FBB6C6EE}" type="pres">
      <dgm:prSet presAssocID="{4F309A5E-A4C6-4796-AB92-DD424081B45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90A0EE6-5F18-45BF-AF5E-5D1B346F17AF}" type="pres">
      <dgm:prSet presAssocID="{36653452-AC63-464C-A1EB-410044E4EF86}" presName="hierRoot2" presStyleCnt="0">
        <dgm:presLayoutVars>
          <dgm:hierBranch val="init"/>
        </dgm:presLayoutVars>
      </dgm:prSet>
      <dgm:spPr/>
    </dgm:pt>
    <dgm:pt modelId="{926E269A-D9FA-4601-9FD3-E0B0FF329302}" type="pres">
      <dgm:prSet presAssocID="{36653452-AC63-464C-A1EB-410044E4EF86}" presName="rootComposite" presStyleCnt="0"/>
      <dgm:spPr/>
    </dgm:pt>
    <dgm:pt modelId="{447A24C9-2834-4F7E-9D69-D39C2A9EAF6B}" type="pres">
      <dgm:prSet presAssocID="{36653452-AC63-464C-A1EB-410044E4EF86}" presName="rootText" presStyleLbl="node2" presStyleIdx="1" presStyleCnt="2" custLinFactNeighborX="-10500" custLinFactNeighborY="2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E39CE2-03C4-42BD-B536-F7278A961C77}" type="pres">
      <dgm:prSet presAssocID="{36653452-AC63-464C-A1EB-410044E4EF86}" presName="rootConnector" presStyleLbl="node2" presStyleIdx="1" presStyleCnt="2"/>
      <dgm:spPr/>
      <dgm:t>
        <a:bodyPr/>
        <a:lstStyle/>
        <a:p>
          <a:endParaRPr lang="ru-RU"/>
        </a:p>
      </dgm:t>
    </dgm:pt>
    <dgm:pt modelId="{8825CCF9-17B3-4DD5-A2BD-69DD0290788B}" type="pres">
      <dgm:prSet presAssocID="{36653452-AC63-464C-A1EB-410044E4EF86}" presName="hierChild4" presStyleCnt="0"/>
      <dgm:spPr/>
    </dgm:pt>
    <dgm:pt modelId="{C4A8758A-ECC6-4893-9A8B-661AE4E42EC3}" type="pres">
      <dgm:prSet presAssocID="{36653452-AC63-464C-A1EB-410044E4EF86}" presName="hierChild5" presStyleCnt="0"/>
      <dgm:spPr/>
    </dgm:pt>
    <dgm:pt modelId="{A3D76829-BB79-415B-A0C9-4C7614A07DDE}" type="pres">
      <dgm:prSet presAssocID="{0328615E-701C-4099-871F-7E8FDE687039}" presName="hierChild3" presStyleCnt="0"/>
      <dgm:spPr/>
    </dgm:pt>
  </dgm:ptLst>
  <dgm:cxnLst>
    <dgm:cxn modelId="{910EBA2A-92E4-4583-9B15-B0F91E4A8E0D}" srcId="{0328615E-701C-4099-871F-7E8FDE687039}" destId="{36653452-AC63-464C-A1EB-410044E4EF86}" srcOrd="1" destOrd="0" parTransId="{4F309A5E-A4C6-4796-AB92-DD424081B45F}" sibTransId="{92C9965B-CB5F-4889-9678-E9B85A6C984C}"/>
    <dgm:cxn modelId="{8BEF5601-4C37-443F-863A-AA8393D3D4B8}" srcId="{0328615E-701C-4099-871F-7E8FDE687039}" destId="{85F01A1A-4582-4547-B7DA-517D13B2E150}" srcOrd="0" destOrd="0" parTransId="{DDF0FF40-552F-45B5-AF64-AFA98281FC35}" sibTransId="{D3606149-03DC-42C6-BD40-4CE28590430D}"/>
    <dgm:cxn modelId="{F810836B-4617-41A6-82D4-62DAC7366591}" type="presOf" srcId="{85F01A1A-4582-4547-B7DA-517D13B2E150}" destId="{3E8D88BF-AF6C-4FEA-8810-ADEA5251E4B3}" srcOrd="1" destOrd="0" presId="urn:microsoft.com/office/officeart/2005/8/layout/orgChart1"/>
    <dgm:cxn modelId="{23DD1BD1-798B-4933-9EA2-5B0C0514EB5C}" srcId="{25E69D1F-35F0-43F3-BA13-C2455DC2C65E}" destId="{0328615E-701C-4099-871F-7E8FDE687039}" srcOrd="0" destOrd="0" parTransId="{9AAB3059-EB47-45A5-AC7F-FFFD07BD3F3C}" sibTransId="{75B9B946-8E73-4F0C-9D1D-24BE92199F14}"/>
    <dgm:cxn modelId="{97D8435E-EACC-4A20-AD61-8B4A763F126B}" type="presOf" srcId="{25E69D1F-35F0-43F3-BA13-C2455DC2C65E}" destId="{FD41D9FD-DCD2-41BE-916F-20E5E66A33A9}" srcOrd="0" destOrd="0" presId="urn:microsoft.com/office/officeart/2005/8/layout/orgChart1"/>
    <dgm:cxn modelId="{3813556C-AA09-49D1-9B80-01F575DAFB4E}" type="presOf" srcId="{36653452-AC63-464C-A1EB-410044E4EF86}" destId="{37E39CE2-03C4-42BD-B536-F7278A961C77}" srcOrd="1" destOrd="0" presId="urn:microsoft.com/office/officeart/2005/8/layout/orgChart1"/>
    <dgm:cxn modelId="{EB837AE6-EA05-4DA3-8ADE-876DA83184A2}" type="presOf" srcId="{0328615E-701C-4099-871F-7E8FDE687039}" destId="{1CAACB39-B01E-420A-BBCA-4C7B9DC24549}" srcOrd="0" destOrd="0" presId="urn:microsoft.com/office/officeart/2005/8/layout/orgChart1"/>
    <dgm:cxn modelId="{DFF60965-0F70-4B8C-BAE3-C8A7F5B611B2}" type="presOf" srcId="{36653452-AC63-464C-A1EB-410044E4EF86}" destId="{447A24C9-2834-4F7E-9D69-D39C2A9EAF6B}" srcOrd="0" destOrd="0" presId="urn:microsoft.com/office/officeart/2005/8/layout/orgChart1"/>
    <dgm:cxn modelId="{63B11042-0531-47C9-82C8-0241FFB47C06}" type="presOf" srcId="{4F309A5E-A4C6-4796-AB92-DD424081B45F}" destId="{C6326339-E82F-45B2-851C-A444FBB6C6EE}" srcOrd="0" destOrd="0" presId="urn:microsoft.com/office/officeart/2005/8/layout/orgChart1"/>
    <dgm:cxn modelId="{4917F4C4-34E1-49E5-AB9D-1454B0FB7366}" type="presOf" srcId="{DDF0FF40-552F-45B5-AF64-AFA98281FC35}" destId="{25911208-DA60-43F8-A01A-77F85ADE4D18}" srcOrd="0" destOrd="0" presId="urn:microsoft.com/office/officeart/2005/8/layout/orgChart1"/>
    <dgm:cxn modelId="{CDA0A044-721A-4BE2-96CF-A96C674467AA}" type="presOf" srcId="{85F01A1A-4582-4547-B7DA-517D13B2E150}" destId="{5FB84FD4-B679-4489-8C16-F66CAE3F2A8C}" srcOrd="0" destOrd="0" presId="urn:microsoft.com/office/officeart/2005/8/layout/orgChart1"/>
    <dgm:cxn modelId="{4C9B8D75-79FA-497C-B657-BC3497A22DDC}" type="presOf" srcId="{0328615E-701C-4099-871F-7E8FDE687039}" destId="{D49E9F4D-7BCE-400D-826A-DC4358FE96B1}" srcOrd="1" destOrd="0" presId="urn:microsoft.com/office/officeart/2005/8/layout/orgChart1"/>
    <dgm:cxn modelId="{5B4D11AF-4241-4D12-8718-7E9F4BEDD524}" type="presParOf" srcId="{FD41D9FD-DCD2-41BE-916F-20E5E66A33A9}" destId="{C5EF7828-AA37-45F3-8992-98FB091ABA4A}" srcOrd="0" destOrd="0" presId="urn:microsoft.com/office/officeart/2005/8/layout/orgChart1"/>
    <dgm:cxn modelId="{2A13CDB4-2360-41C9-BD73-DB6B1570A7D7}" type="presParOf" srcId="{C5EF7828-AA37-45F3-8992-98FB091ABA4A}" destId="{CA881990-3E8C-4DB6-9990-9CE65E575C49}" srcOrd="0" destOrd="0" presId="urn:microsoft.com/office/officeart/2005/8/layout/orgChart1"/>
    <dgm:cxn modelId="{3240BC08-E13F-44FD-B2D6-E1431742ECBD}" type="presParOf" srcId="{CA881990-3E8C-4DB6-9990-9CE65E575C49}" destId="{1CAACB39-B01E-420A-BBCA-4C7B9DC24549}" srcOrd="0" destOrd="0" presId="urn:microsoft.com/office/officeart/2005/8/layout/orgChart1"/>
    <dgm:cxn modelId="{085D03C7-7180-4CFB-A8D2-A4CC3AF26AAF}" type="presParOf" srcId="{CA881990-3E8C-4DB6-9990-9CE65E575C49}" destId="{D49E9F4D-7BCE-400D-826A-DC4358FE96B1}" srcOrd="1" destOrd="0" presId="urn:microsoft.com/office/officeart/2005/8/layout/orgChart1"/>
    <dgm:cxn modelId="{8960F10E-3280-44BD-86B9-9B396E2E8337}" type="presParOf" srcId="{C5EF7828-AA37-45F3-8992-98FB091ABA4A}" destId="{F191E6CF-5C21-4DA5-AF80-71C314D9D2BD}" srcOrd="1" destOrd="0" presId="urn:microsoft.com/office/officeart/2005/8/layout/orgChart1"/>
    <dgm:cxn modelId="{1BBBC796-8BF4-4D59-8BDE-2BED447D4047}" type="presParOf" srcId="{F191E6CF-5C21-4DA5-AF80-71C314D9D2BD}" destId="{25911208-DA60-43F8-A01A-77F85ADE4D18}" srcOrd="0" destOrd="0" presId="urn:microsoft.com/office/officeart/2005/8/layout/orgChart1"/>
    <dgm:cxn modelId="{67802683-0A5A-4EDC-9864-C0DD5CD0E6AB}" type="presParOf" srcId="{F191E6CF-5C21-4DA5-AF80-71C314D9D2BD}" destId="{B062DB81-6E84-4D7C-BF49-1976F0A4F720}" srcOrd="1" destOrd="0" presId="urn:microsoft.com/office/officeart/2005/8/layout/orgChart1"/>
    <dgm:cxn modelId="{A9443E89-2FD5-433F-B023-546E9B56A46A}" type="presParOf" srcId="{B062DB81-6E84-4D7C-BF49-1976F0A4F720}" destId="{BE78F52A-6529-477C-83A8-9F2B173B47E6}" srcOrd="0" destOrd="0" presId="urn:microsoft.com/office/officeart/2005/8/layout/orgChart1"/>
    <dgm:cxn modelId="{E52FFB95-B407-4FEC-8885-D24693CE98FC}" type="presParOf" srcId="{BE78F52A-6529-477C-83A8-9F2B173B47E6}" destId="{5FB84FD4-B679-4489-8C16-F66CAE3F2A8C}" srcOrd="0" destOrd="0" presId="urn:microsoft.com/office/officeart/2005/8/layout/orgChart1"/>
    <dgm:cxn modelId="{72A16D7A-CC74-4281-863F-6C91D3DAC3E2}" type="presParOf" srcId="{BE78F52A-6529-477C-83A8-9F2B173B47E6}" destId="{3E8D88BF-AF6C-4FEA-8810-ADEA5251E4B3}" srcOrd="1" destOrd="0" presId="urn:microsoft.com/office/officeart/2005/8/layout/orgChart1"/>
    <dgm:cxn modelId="{10ABB3E5-94E9-4D2B-9EE4-536CC2D0989E}" type="presParOf" srcId="{B062DB81-6E84-4D7C-BF49-1976F0A4F720}" destId="{DD3C94E2-9AB6-43C8-ABFC-75039587D519}" srcOrd="1" destOrd="0" presId="urn:microsoft.com/office/officeart/2005/8/layout/orgChart1"/>
    <dgm:cxn modelId="{3A3825EF-F807-4EF5-8719-5D5FEA4E2265}" type="presParOf" srcId="{B062DB81-6E84-4D7C-BF49-1976F0A4F720}" destId="{72210190-A8B0-4EEE-B580-5F82D6ACADF1}" srcOrd="2" destOrd="0" presId="urn:microsoft.com/office/officeart/2005/8/layout/orgChart1"/>
    <dgm:cxn modelId="{EBEB9034-1849-434F-95E7-99DDB8E55342}" type="presParOf" srcId="{F191E6CF-5C21-4DA5-AF80-71C314D9D2BD}" destId="{C6326339-E82F-45B2-851C-A444FBB6C6EE}" srcOrd="2" destOrd="0" presId="urn:microsoft.com/office/officeart/2005/8/layout/orgChart1"/>
    <dgm:cxn modelId="{A8A60C20-2936-44C7-801C-6FDAA53A4DD6}" type="presParOf" srcId="{F191E6CF-5C21-4DA5-AF80-71C314D9D2BD}" destId="{190A0EE6-5F18-45BF-AF5E-5D1B346F17AF}" srcOrd="3" destOrd="0" presId="urn:microsoft.com/office/officeart/2005/8/layout/orgChart1"/>
    <dgm:cxn modelId="{A2C3660E-F043-4CE9-B5EB-17529CB063A7}" type="presParOf" srcId="{190A0EE6-5F18-45BF-AF5E-5D1B346F17AF}" destId="{926E269A-D9FA-4601-9FD3-E0B0FF329302}" srcOrd="0" destOrd="0" presId="urn:microsoft.com/office/officeart/2005/8/layout/orgChart1"/>
    <dgm:cxn modelId="{F378ECCA-C7CF-4ED0-8B06-248D83C9DDF7}" type="presParOf" srcId="{926E269A-D9FA-4601-9FD3-E0B0FF329302}" destId="{447A24C9-2834-4F7E-9D69-D39C2A9EAF6B}" srcOrd="0" destOrd="0" presId="urn:microsoft.com/office/officeart/2005/8/layout/orgChart1"/>
    <dgm:cxn modelId="{652FA847-ABDC-4362-B0F7-262AA967E86B}" type="presParOf" srcId="{926E269A-D9FA-4601-9FD3-E0B0FF329302}" destId="{37E39CE2-03C4-42BD-B536-F7278A961C77}" srcOrd="1" destOrd="0" presId="urn:microsoft.com/office/officeart/2005/8/layout/orgChart1"/>
    <dgm:cxn modelId="{958E9AC2-1BF0-4DCD-B271-A4C1E1AED93D}" type="presParOf" srcId="{190A0EE6-5F18-45BF-AF5E-5D1B346F17AF}" destId="{8825CCF9-17B3-4DD5-A2BD-69DD0290788B}" srcOrd="1" destOrd="0" presId="urn:microsoft.com/office/officeart/2005/8/layout/orgChart1"/>
    <dgm:cxn modelId="{21BF4C0C-159E-4592-A21F-B407FCA4894D}" type="presParOf" srcId="{190A0EE6-5F18-45BF-AF5E-5D1B346F17AF}" destId="{C4A8758A-ECC6-4893-9A8B-661AE4E42EC3}" srcOrd="2" destOrd="0" presId="urn:microsoft.com/office/officeart/2005/8/layout/orgChart1"/>
    <dgm:cxn modelId="{8B687519-E35F-4D81-92D9-8B079881789D}" type="presParOf" srcId="{C5EF7828-AA37-45F3-8992-98FB091ABA4A}" destId="{A3D76829-BB79-415B-A0C9-4C7614A07D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017E70-8323-4AA0-9E68-5424C2DDB99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A74037B-F445-4EA8-9C2F-496E08390ACF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2020 год- 424,7 тыс. руб.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830E5917-2AB6-4588-B2D2-48FCC25DFDC4}" type="parTrans" cxnId="{6C604233-2F05-43DE-9733-85E481C38C50}">
      <dgm:prSet/>
      <dgm:spPr/>
      <dgm:t>
        <a:bodyPr/>
        <a:lstStyle/>
        <a:p>
          <a:endParaRPr lang="ru-RU"/>
        </a:p>
      </dgm:t>
    </dgm:pt>
    <dgm:pt modelId="{CC9414ED-99AA-42FA-A679-B611B35937BA}" type="sibTrans" cxnId="{6C604233-2F05-43DE-9733-85E481C38C50}">
      <dgm:prSet/>
      <dgm:spPr/>
      <dgm:t>
        <a:bodyPr/>
        <a:lstStyle/>
        <a:p>
          <a:endParaRPr lang="ru-RU"/>
        </a:p>
      </dgm:t>
    </dgm:pt>
    <dgm:pt modelId="{A31816A3-3F55-4540-87B3-A0321C8847A5}">
      <dgm:prSet phldrT="[Текст]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2021 год – 636,9 тыс. руб.</a:t>
          </a:r>
          <a:endParaRPr lang="ru-RU" dirty="0">
            <a:solidFill>
              <a:srgbClr val="FFFF00"/>
            </a:solidFill>
          </a:endParaRPr>
        </a:p>
      </dgm:t>
    </dgm:pt>
    <dgm:pt modelId="{CF0768FE-0ED1-4A3B-9E06-D697B294C4EA}" type="parTrans" cxnId="{F2182591-E216-4474-98B4-75C8EF778EA9}">
      <dgm:prSet/>
      <dgm:spPr/>
      <dgm:t>
        <a:bodyPr/>
        <a:lstStyle/>
        <a:p>
          <a:endParaRPr lang="ru-RU"/>
        </a:p>
      </dgm:t>
    </dgm:pt>
    <dgm:pt modelId="{08A543E5-89E9-40A8-8007-DF66D299EA56}" type="sibTrans" cxnId="{F2182591-E216-4474-98B4-75C8EF778EA9}">
      <dgm:prSet/>
      <dgm:spPr/>
      <dgm:t>
        <a:bodyPr/>
        <a:lstStyle/>
        <a:p>
          <a:endParaRPr lang="ru-RU"/>
        </a:p>
      </dgm:t>
    </dgm:pt>
    <dgm:pt modelId="{59BE1392-FCCF-4CE3-8B52-C16C30182DF6}">
      <dgm:prSet phldrT="[Текст]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2022 год – 1 061,6 тыс. руб.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85A34C0D-B3F1-4F5F-A07C-61C98BBB05A7}" type="parTrans" cxnId="{826866B1-6ADD-4F4D-8893-ADA30AB997C0}">
      <dgm:prSet/>
      <dgm:spPr/>
      <dgm:t>
        <a:bodyPr/>
        <a:lstStyle/>
        <a:p>
          <a:endParaRPr lang="ru-RU"/>
        </a:p>
      </dgm:t>
    </dgm:pt>
    <dgm:pt modelId="{97288D48-DC95-43A6-A720-78F63AAA374F}" type="sibTrans" cxnId="{826866B1-6ADD-4F4D-8893-ADA30AB997C0}">
      <dgm:prSet/>
      <dgm:spPr/>
      <dgm:t>
        <a:bodyPr/>
        <a:lstStyle/>
        <a:p>
          <a:endParaRPr lang="ru-RU"/>
        </a:p>
      </dgm:t>
    </dgm:pt>
    <dgm:pt modelId="{862DB666-FF9A-4F0E-B1F7-750EFFA13C0D}" type="pres">
      <dgm:prSet presAssocID="{4A017E70-8323-4AA0-9E68-5424C2DDB994}" presName="compositeShape" presStyleCnt="0">
        <dgm:presLayoutVars>
          <dgm:chMax val="7"/>
          <dgm:dir/>
          <dgm:resizeHandles val="exact"/>
        </dgm:presLayoutVars>
      </dgm:prSet>
      <dgm:spPr/>
    </dgm:pt>
    <dgm:pt modelId="{AC5E7B13-3BCB-4195-BDB0-8D68780B800B}" type="pres">
      <dgm:prSet presAssocID="{2A74037B-F445-4EA8-9C2F-496E08390ACF}" presName="circ1" presStyleLbl="vennNode1" presStyleIdx="0" presStyleCnt="3"/>
      <dgm:spPr/>
      <dgm:t>
        <a:bodyPr/>
        <a:lstStyle/>
        <a:p>
          <a:endParaRPr lang="ru-RU"/>
        </a:p>
      </dgm:t>
    </dgm:pt>
    <dgm:pt modelId="{EEAFE1FA-200E-44D7-988D-15BEBAB5A4ED}" type="pres">
      <dgm:prSet presAssocID="{2A74037B-F445-4EA8-9C2F-496E08390A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F1650-93FE-429E-9FCE-6FA8E65F7C07}" type="pres">
      <dgm:prSet presAssocID="{A31816A3-3F55-4540-87B3-A0321C8847A5}" presName="circ2" presStyleLbl="vennNode1" presStyleIdx="1" presStyleCnt="3"/>
      <dgm:spPr/>
      <dgm:t>
        <a:bodyPr/>
        <a:lstStyle/>
        <a:p>
          <a:endParaRPr lang="ru-RU"/>
        </a:p>
      </dgm:t>
    </dgm:pt>
    <dgm:pt modelId="{23B1365B-22A2-46C2-B801-1B23EDF4D329}" type="pres">
      <dgm:prSet presAssocID="{A31816A3-3F55-4540-87B3-A0321C8847A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8C768-661B-438E-B963-EA39CE3DB173}" type="pres">
      <dgm:prSet presAssocID="{59BE1392-FCCF-4CE3-8B52-C16C30182DF6}" presName="circ3" presStyleLbl="vennNode1" presStyleIdx="2" presStyleCnt="3"/>
      <dgm:spPr/>
      <dgm:t>
        <a:bodyPr/>
        <a:lstStyle/>
        <a:p>
          <a:endParaRPr lang="ru-RU"/>
        </a:p>
      </dgm:t>
    </dgm:pt>
    <dgm:pt modelId="{10894A0D-8068-4B80-B11D-8A4089AED13D}" type="pres">
      <dgm:prSet presAssocID="{59BE1392-FCCF-4CE3-8B52-C16C30182DF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604233-2F05-43DE-9733-85E481C38C50}" srcId="{4A017E70-8323-4AA0-9E68-5424C2DDB994}" destId="{2A74037B-F445-4EA8-9C2F-496E08390ACF}" srcOrd="0" destOrd="0" parTransId="{830E5917-2AB6-4588-B2D2-48FCC25DFDC4}" sibTransId="{CC9414ED-99AA-42FA-A679-B611B35937BA}"/>
    <dgm:cxn modelId="{8B032DB9-A6A2-4963-B202-2563CEAFB938}" type="presOf" srcId="{59BE1392-FCCF-4CE3-8B52-C16C30182DF6}" destId="{8A58C768-661B-438E-B963-EA39CE3DB173}" srcOrd="0" destOrd="0" presId="urn:microsoft.com/office/officeart/2005/8/layout/venn1"/>
    <dgm:cxn modelId="{DEE85BFE-C275-4E71-881E-3D34D39FB9CF}" type="presOf" srcId="{A31816A3-3F55-4540-87B3-A0321C8847A5}" destId="{119F1650-93FE-429E-9FCE-6FA8E65F7C07}" srcOrd="0" destOrd="0" presId="urn:microsoft.com/office/officeart/2005/8/layout/venn1"/>
    <dgm:cxn modelId="{826866B1-6ADD-4F4D-8893-ADA30AB997C0}" srcId="{4A017E70-8323-4AA0-9E68-5424C2DDB994}" destId="{59BE1392-FCCF-4CE3-8B52-C16C30182DF6}" srcOrd="2" destOrd="0" parTransId="{85A34C0D-B3F1-4F5F-A07C-61C98BBB05A7}" sibTransId="{97288D48-DC95-43A6-A720-78F63AAA374F}"/>
    <dgm:cxn modelId="{7C698FE9-E3F5-4BD5-90E7-98508C8BE244}" type="presOf" srcId="{59BE1392-FCCF-4CE3-8B52-C16C30182DF6}" destId="{10894A0D-8068-4B80-B11D-8A4089AED13D}" srcOrd="1" destOrd="0" presId="urn:microsoft.com/office/officeart/2005/8/layout/venn1"/>
    <dgm:cxn modelId="{6FFF19A6-CE79-4367-9341-5B421FEDFF2D}" type="presOf" srcId="{2A74037B-F445-4EA8-9C2F-496E08390ACF}" destId="{AC5E7B13-3BCB-4195-BDB0-8D68780B800B}" srcOrd="0" destOrd="0" presId="urn:microsoft.com/office/officeart/2005/8/layout/venn1"/>
    <dgm:cxn modelId="{F2182591-E216-4474-98B4-75C8EF778EA9}" srcId="{4A017E70-8323-4AA0-9E68-5424C2DDB994}" destId="{A31816A3-3F55-4540-87B3-A0321C8847A5}" srcOrd="1" destOrd="0" parTransId="{CF0768FE-0ED1-4A3B-9E06-D697B294C4EA}" sibTransId="{08A543E5-89E9-40A8-8007-DF66D299EA56}"/>
    <dgm:cxn modelId="{844F10DE-9D7E-4DC4-A71C-C70FC55BF694}" type="presOf" srcId="{A31816A3-3F55-4540-87B3-A0321C8847A5}" destId="{23B1365B-22A2-46C2-B801-1B23EDF4D329}" srcOrd="1" destOrd="0" presId="urn:microsoft.com/office/officeart/2005/8/layout/venn1"/>
    <dgm:cxn modelId="{7011FFC4-F704-4F39-92F7-6132660D413B}" type="presOf" srcId="{2A74037B-F445-4EA8-9C2F-496E08390ACF}" destId="{EEAFE1FA-200E-44D7-988D-15BEBAB5A4ED}" srcOrd="1" destOrd="0" presId="urn:microsoft.com/office/officeart/2005/8/layout/venn1"/>
    <dgm:cxn modelId="{1D9B5828-1D22-4151-B8AE-78E693B93CD8}" type="presOf" srcId="{4A017E70-8323-4AA0-9E68-5424C2DDB994}" destId="{862DB666-FF9A-4F0E-B1F7-750EFFA13C0D}" srcOrd="0" destOrd="0" presId="urn:microsoft.com/office/officeart/2005/8/layout/venn1"/>
    <dgm:cxn modelId="{D0158E40-4DD6-4527-BD26-61637F246847}" type="presParOf" srcId="{862DB666-FF9A-4F0E-B1F7-750EFFA13C0D}" destId="{AC5E7B13-3BCB-4195-BDB0-8D68780B800B}" srcOrd="0" destOrd="0" presId="urn:microsoft.com/office/officeart/2005/8/layout/venn1"/>
    <dgm:cxn modelId="{2A719AAF-7794-4236-9F4F-AB4FA95B1296}" type="presParOf" srcId="{862DB666-FF9A-4F0E-B1F7-750EFFA13C0D}" destId="{EEAFE1FA-200E-44D7-988D-15BEBAB5A4ED}" srcOrd="1" destOrd="0" presId="urn:microsoft.com/office/officeart/2005/8/layout/venn1"/>
    <dgm:cxn modelId="{C0C92487-152E-4EDD-80E4-4061746154B5}" type="presParOf" srcId="{862DB666-FF9A-4F0E-B1F7-750EFFA13C0D}" destId="{119F1650-93FE-429E-9FCE-6FA8E65F7C07}" srcOrd="2" destOrd="0" presId="urn:microsoft.com/office/officeart/2005/8/layout/venn1"/>
    <dgm:cxn modelId="{7A04A598-DA00-4FB5-8FE5-8741210F8850}" type="presParOf" srcId="{862DB666-FF9A-4F0E-B1F7-750EFFA13C0D}" destId="{23B1365B-22A2-46C2-B801-1B23EDF4D329}" srcOrd="3" destOrd="0" presId="urn:microsoft.com/office/officeart/2005/8/layout/venn1"/>
    <dgm:cxn modelId="{E01623A0-B16A-486C-BC7F-E062A5948B99}" type="presParOf" srcId="{862DB666-FF9A-4F0E-B1F7-750EFFA13C0D}" destId="{8A58C768-661B-438E-B963-EA39CE3DB173}" srcOrd="4" destOrd="0" presId="urn:microsoft.com/office/officeart/2005/8/layout/venn1"/>
    <dgm:cxn modelId="{EDE66DB2-01F1-4EA5-B228-E94AEB05859D}" type="presParOf" srcId="{862DB666-FF9A-4F0E-B1F7-750EFFA13C0D}" destId="{10894A0D-8068-4B80-B11D-8A4089AED13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3A2A35-E9BF-40E5-B209-6BA02CCA74CD}" type="doc">
      <dgm:prSet loTypeId="urn:microsoft.com/office/officeart/2005/8/layout/gear1" loCatId="cycle" qsTypeId="urn:microsoft.com/office/officeart/2005/8/quickstyle/3d2" qsCatId="3D" csTypeId="urn:microsoft.com/office/officeart/2005/8/colors/colorful4" csCatId="colorful" phldr="1"/>
      <dgm:spPr/>
    </dgm:pt>
    <dgm:pt modelId="{1FA866CD-2BA1-4052-AB19-B71E9CD1B2DF}">
      <dgm:prSet phldrT="[Текст]"/>
      <dgm:spPr/>
      <dgm:t>
        <a:bodyPr/>
        <a:lstStyle/>
        <a:p>
          <a:r>
            <a:rPr lang="ru-RU" dirty="0" smtClean="0"/>
            <a:t>2022 год – 1103,8 тыс. руб.</a:t>
          </a:r>
          <a:endParaRPr lang="ru-RU" dirty="0"/>
        </a:p>
      </dgm:t>
    </dgm:pt>
    <dgm:pt modelId="{2E4CBE9A-61FB-432C-92D3-3DA1C767E5A4}" type="parTrans" cxnId="{18BD7546-5AE2-479D-97A9-26A6F42F36BF}">
      <dgm:prSet/>
      <dgm:spPr/>
      <dgm:t>
        <a:bodyPr/>
        <a:lstStyle/>
        <a:p>
          <a:endParaRPr lang="ru-RU"/>
        </a:p>
      </dgm:t>
    </dgm:pt>
    <dgm:pt modelId="{2D9C06D8-1590-4DBB-8D6D-CA2604783D70}" type="sibTrans" cxnId="{18BD7546-5AE2-479D-97A9-26A6F42F36BF}">
      <dgm:prSet/>
      <dgm:spPr/>
      <dgm:t>
        <a:bodyPr/>
        <a:lstStyle/>
        <a:p>
          <a:endParaRPr lang="ru-RU"/>
        </a:p>
      </dgm:t>
    </dgm:pt>
    <dgm:pt modelId="{FD663C02-44A0-4E25-94D7-274A2F5B224F}">
      <dgm:prSet phldrT="[Текст]"/>
      <dgm:spPr/>
      <dgm:t>
        <a:bodyPr/>
        <a:lstStyle/>
        <a:p>
          <a:r>
            <a:rPr lang="ru-RU" dirty="0" smtClean="0"/>
            <a:t>2021 год – 1103,8 тыс. руб.</a:t>
          </a:r>
          <a:endParaRPr lang="ru-RU" dirty="0"/>
        </a:p>
      </dgm:t>
    </dgm:pt>
    <dgm:pt modelId="{44541A64-4337-481B-A4DC-767FE311F667}" type="parTrans" cxnId="{E9C7C435-6E9C-44E5-809C-E39C9E156292}">
      <dgm:prSet/>
      <dgm:spPr/>
      <dgm:t>
        <a:bodyPr/>
        <a:lstStyle/>
        <a:p>
          <a:endParaRPr lang="ru-RU"/>
        </a:p>
      </dgm:t>
    </dgm:pt>
    <dgm:pt modelId="{09A85375-CA60-44EA-AE7A-43B4060D0930}" type="sibTrans" cxnId="{E9C7C435-6E9C-44E5-809C-E39C9E156292}">
      <dgm:prSet/>
      <dgm:spPr/>
      <dgm:t>
        <a:bodyPr/>
        <a:lstStyle/>
        <a:p>
          <a:endParaRPr lang="ru-RU"/>
        </a:p>
      </dgm:t>
    </dgm:pt>
    <dgm:pt modelId="{7938292B-03DE-4F55-8096-1A55D14A7691}">
      <dgm:prSet phldrT="[Текст]"/>
      <dgm:spPr/>
      <dgm:t>
        <a:bodyPr/>
        <a:lstStyle/>
        <a:p>
          <a:r>
            <a:rPr lang="ru-RU" dirty="0" smtClean="0"/>
            <a:t>2020 год – 1103,8 тыс. руб.</a:t>
          </a:r>
        </a:p>
      </dgm:t>
    </dgm:pt>
    <dgm:pt modelId="{D0D25938-CF5F-4896-A19F-C20A9D734A20}" type="parTrans" cxnId="{CA4C0F55-D3E3-4189-8826-0BB3ACE00356}">
      <dgm:prSet/>
      <dgm:spPr/>
      <dgm:t>
        <a:bodyPr/>
        <a:lstStyle/>
        <a:p>
          <a:endParaRPr lang="ru-RU"/>
        </a:p>
      </dgm:t>
    </dgm:pt>
    <dgm:pt modelId="{2B92DF3F-1E3D-4316-82A8-DE2C885AA1D1}" type="sibTrans" cxnId="{CA4C0F55-D3E3-4189-8826-0BB3ACE00356}">
      <dgm:prSet/>
      <dgm:spPr/>
      <dgm:t>
        <a:bodyPr/>
        <a:lstStyle/>
        <a:p>
          <a:endParaRPr lang="ru-RU"/>
        </a:p>
      </dgm:t>
    </dgm:pt>
    <dgm:pt modelId="{A9E5650E-F2D9-4FFC-8911-94F82E921299}" type="pres">
      <dgm:prSet presAssocID="{9A3A2A35-E9BF-40E5-B209-6BA02CCA74C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BBC8D55-8020-4D9D-BD1B-ADAF378B68D5}" type="pres">
      <dgm:prSet presAssocID="{1FA866CD-2BA1-4052-AB19-B71E9CD1B2DF}" presName="gear1" presStyleLbl="node1" presStyleIdx="0" presStyleCnt="3" custScaleX="84379" custScaleY="84296" custLinFactNeighborX="-17183" custLinFactNeighborY="-169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7D8CA-956E-407A-A2D3-466807D960F6}" type="pres">
      <dgm:prSet presAssocID="{1FA866CD-2BA1-4052-AB19-B71E9CD1B2DF}" presName="gear1srcNode" presStyleLbl="node1" presStyleIdx="0" presStyleCnt="3"/>
      <dgm:spPr/>
      <dgm:t>
        <a:bodyPr/>
        <a:lstStyle/>
        <a:p>
          <a:endParaRPr lang="ru-RU"/>
        </a:p>
      </dgm:t>
    </dgm:pt>
    <dgm:pt modelId="{48ED8EAF-058F-4CBE-B430-C232631018B2}" type="pres">
      <dgm:prSet presAssocID="{1FA866CD-2BA1-4052-AB19-B71E9CD1B2DF}" presName="gear1dstNode" presStyleLbl="node1" presStyleIdx="0" presStyleCnt="3"/>
      <dgm:spPr/>
      <dgm:t>
        <a:bodyPr/>
        <a:lstStyle/>
        <a:p>
          <a:endParaRPr lang="ru-RU"/>
        </a:p>
      </dgm:t>
    </dgm:pt>
    <dgm:pt modelId="{3C8612B8-8618-4008-8AAB-33A837B061E9}" type="pres">
      <dgm:prSet presAssocID="{FD663C02-44A0-4E25-94D7-274A2F5B224F}" presName="gear2" presStyleLbl="node1" presStyleIdx="1" presStyleCnt="3" custScaleX="118390" custScaleY="121356" custLinFactNeighborX="-24044" custLinFactNeighborY="114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7D5AD-7C50-4C61-807E-1A07847BEA38}" type="pres">
      <dgm:prSet presAssocID="{FD663C02-44A0-4E25-94D7-274A2F5B224F}" presName="gear2srcNode" presStyleLbl="node1" presStyleIdx="1" presStyleCnt="3"/>
      <dgm:spPr/>
      <dgm:t>
        <a:bodyPr/>
        <a:lstStyle/>
        <a:p>
          <a:endParaRPr lang="ru-RU"/>
        </a:p>
      </dgm:t>
    </dgm:pt>
    <dgm:pt modelId="{71479DC7-D3CA-4C42-B4E2-7DCBC06900E3}" type="pres">
      <dgm:prSet presAssocID="{FD663C02-44A0-4E25-94D7-274A2F5B224F}" presName="gear2dstNode" presStyleLbl="node1" presStyleIdx="1" presStyleCnt="3"/>
      <dgm:spPr/>
      <dgm:t>
        <a:bodyPr/>
        <a:lstStyle/>
        <a:p>
          <a:endParaRPr lang="ru-RU"/>
        </a:p>
      </dgm:t>
    </dgm:pt>
    <dgm:pt modelId="{D8A0F13A-F7A8-4A11-BC35-6A533DB9B15A}" type="pres">
      <dgm:prSet presAssocID="{7938292B-03DE-4F55-8096-1A55D14A7691}" presName="gear3" presStyleLbl="node1" presStyleIdx="2" presStyleCnt="3" custScaleX="120140" custScaleY="112512" custLinFactNeighborX="-8181" custLinFactNeighborY="217"/>
      <dgm:spPr/>
      <dgm:t>
        <a:bodyPr/>
        <a:lstStyle/>
        <a:p>
          <a:endParaRPr lang="ru-RU"/>
        </a:p>
      </dgm:t>
    </dgm:pt>
    <dgm:pt modelId="{AAEAEB71-DA3F-4309-973E-BCAC02EF74BD}" type="pres">
      <dgm:prSet presAssocID="{7938292B-03DE-4F55-8096-1A55D14A769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91AE4-0BCB-48EC-A224-EE4A7DDE572C}" type="pres">
      <dgm:prSet presAssocID="{7938292B-03DE-4F55-8096-1A55D14A7691}" presName="gear3srcNode" presStyleLbl="node1" presStyleIdx="2" presStyleCnt="3"/>
      <dgm:spPr/>
      <dgm:t>
        <a:bodyPr/>
        <a:lstStyle/>
        <a:p>
          <a:endParaRPr lang="ru-RU"/>
        </a:p>
      </dgm:t>
    </dgm:pt>
    <dgm:pt modelId="{D5B0ACAB-DB2D-477F-9E9C-8189713B2F30}" type="pres">
      <dgm:prSet presAssocID="{7938292B-03DE-4F55-8096-1A55D14A7691}" presName="gear3dstNode" presStyleLbl="node1" presStyleIdx="2" presStyleCnt="3"/>
      <dgm:spPr/>
      <dgm:t>
        <a:bodyPr/>
        <a:lstStyle/>
        <a:p>
          <a:endParaRPr lang="ru-RU"/>
        </a:p>
      </dgm:t>
    </dgm:pt>
    <dgm:pt modelId="{0CFE2015-FF89-4859-8391-56FACCD010CC}" type="pres">
      <dgm:prSet presAssocID="{2D9C06D8-1590-4DBB-8D6D-CA2604783D70}" presName="connector1" presStyleLbl="sibTrans2D1" presStyleIdx="0" presStyleCnt="3" custScaleX="90061" custScaleY="77892" custLinFactNeighborX="-6641" custLinFactNeighborY="-12164"/>
      <dgm:spPr/>
      <dgm:t>
        <a:bodyPr/>
        <a:lstStyle/>
        <a:p>
          <a:endParaRPr lang="ru-RU"/>
        </a:p>
      </dgm:t>
    </dgm:pt>
    <dgm:pt modelId="{2F614389-18E1-4AD9-97D8-679E155C6107}" type="pres">
      <dgm:prSet presAssocID="{09A85375-CA60-44EA-AE7A-43B4060D0930}" presName="connector2" presStyleLbl="sibTrans2D1" presStyleIdx="1" presStyleCnt="3" custLinFactNeighborX="-28666" custLinFactNeighborY="7089"/>
      <dgm:spPr/>
      <dgm:t>
        <a:bodyPr/>
        <a:lstStyle/>
        <a:p>
          <a:endParaRPr lang="ru-RU"/>
        </a:p>
      </dgm:t>
    </dgm:pt>
    <dgm:pt modelId="{D133EDF1-C2C1-4542-832B-BC0E29E18B0C}" type="pres">
      <dgm:prSet presAssocID="{2B92DF3F-1E3D-4316-82A8-DE2C885AA1D1}" presName="connector3" presStyleLbl="sibTrans2D1" presStyleIdx="2" presStyleCnt="3" custLinFactNeighborX="-18925" custLinFactNeighborY="1117"/>
      <dgm:spPr/>
      <dgm:t>
        <a:bodyPr/>
        <a:lstStyle/>
        <a:p>
          <a:endParaRPr lang="ru-RU"/>
        </a:p>
      </dgm:t>
    </dgm:pt>
  </dgm:ptLst>
  <dgm:cxnLst>
    <dgm:cxn modelId="{5735BA92-29E0-4037-9D6E-0D598B7D688B}" type="presOf" srcId="{2D9C06D8-1590-4DBB-8D6D-CA2604783D70}" destId="{0CFE2015-FF89-4859-8391-56FACCD010CC}" srcOrd="0" destOrd="0" presId="urn:microsoft.com/office/officeart/2005/8/layout/gear1"/>
    <dgm:cxn modelId="{A951815E-FAD2-4243-B638-E3284DE1090E}" type="presOf" srcId="{7938292B-03DE-4F55-8096-1A55D14A7691}" destId="{AAEAEB71-DA3F-4309-973E-BCAC02EF74BD}" srcOrd="1" destOrd="0" presId="urn:microsoft.com/office/officeart/2005/8/layout/gear1"/>
    <dgm:cxn modelId="{5DE9F407-DA15-4851-877D-0B5A9E1E257E}" type="presOf" srcId="{2B92DF3F-1E3D-4316-82A8-DE2C885AA1D1}" destId="{D133EDF1-C2C1-4542-832B-BC0E29E18B0C}" srcOrd="0" destOrd="0" presId="urn:microsoft.com/office/officeart/2005/8/layout/gear1"/>
    <dgm:cxn modelId="{E0226B9D-D879-4288-802C-D7E60FC9EB0D}" type="presOf" srcId="{1FA866CD-2BA1-4052-AB19-B71E9CD1B2DF}" destId="{9A27D8CA-956E-407A-A2D3-466807D960F6}" srcOrd="1" destOrd="0" presId="urn:microsoft.com/office/officeart/2005/8/layout/gear1"/>
    <dgm:cxn modelId="{690B5EBF-6596-4782-A387-DC74F94F4770}" type="presOf" srcId="{FD663C02-44A0-4E25-94D7-274A2F5B224F}" destId="{71479DC7-D3CA-4C42-B4E2-7DCBC06900E3}" srcOrd="2" destOrd="0" presId="urn:microsoft.com/office/officeart/2005/8/layout/gear1"/>
    <dgm:cxn modelId="{E9C7C435-6E9C-44E5-809C-E39C9E156292}" srcId="{9A3A2A35-E9BF-40E5-B209-6BA02CCA74CD}" destId="{FD663C02-44A0-4E25-94D7-274A2F5B224F}" srcOrd="1" destOrd="0" parTransId="{44541A64-4337-481B-A4DC-767FE311F667}" sibTransId="{09A85375-CA60-44EA-AE7A-43B4060D0930}"/>
    <dgm:cxn modelId="{2DC549E7-E57E-4B0C-A76B-DEFDE02D8431}" type="presOf" srcId="{9A3A2A35-E9BF-40E5-B209-6BA02CCA74CD}" destId="{A9E5650E-F2D9-4FFC-8911-94F82E921299}" srcOrd="0" destOrd="0" presId="urn:microsoft.com/office/officeart/2005/8/layout/gear1"/>
    <dgm:cxn modelId="{2DB5869C-BECF-4530-8F96-04E0D00CEC6D}" type="presOf" srcId="{FD663C02-44A0-4E25-94D7-274A2F5B224F}" destId="{3C8612B8-8618-4008-8AAB-33A837B061E9}" srcOrd="0" destOrd="0" presId="urn:microsoft.com/office/officeart/2005/8/layout/gear1"/>
    <dgm:cxn modelId="{623B2ED4-8317-4557-9E8A-4911D9AB34DD}" type="presOf" srcId="{09A85375-CA60-44EA-AE7A-43B4060D0930}" destId="{2F614389-18E1-4AD9-97D8-679E155C6107}" srcOrd="0" destOrd="0" presId="urn:microsoft.com/office/officeart/2005/8/layout/gear1"/>
    <dgm:cxn modelId="{C41288A3-91BF-433B-96EA-1650C62CE67A}" type="presOf" srcId="{7938292B-03DE-4F55-8096-1A55D14A7691}" destId="{D8A0F13A-F7A8-4A11-BC35-6A533DB9B15A}" srcOrd="0" destOrd="0" presId="urn:microsoft.com/office/officeart/2005/8/layout/gear1"/>
    <dgm:cxn modelId="{E96C8A92-FF13-4D24-9301-6CED144C8205}" type="presOf" srcId="{7938292B-03DE-4F55-8096-1A55D14A7691}" destId="{D5B0ACAB-DB2D-477F-9E9C-8189713B2F30}" srcOrd="3" destOrd="0" presId="urn:microsoft.com/office/officeart/2005/8/layout/gear1"/>
    <dgm:cxn modelId="{18BD7546-5AE2-479D-97A9-26A6F42F36BF}" srcId="{9A3A2A35-E9BF-40E5-B209-6BA02CCA74CD}" destId="{1FA866CD-2BA1-4052-AB19-B71E9CD1B2DF}" srcOrd="0" destOrd="0" parTransId="{2E4CBE9A-61FB-432C-92D3-3DA1C767E5A4}" sibTransId="{2D9C06D8-1590-4DBB-8D6D-CA2604783D70}"/>
    <dgm:cxn modelId="{9B63F928-71D6-4595-97CA-D79E242946D1}" type="presOf" srcId="{FD663C02-44A0-4E25-94D7-274A2F5B224F}" destId="{6057D5AD-7C50-4C61-807E-1A07847BEA38}" srcOrd="1" destOrd="0" presId="urn:microsoft.com/office/officeart/2005/8/layout/gear1"/>
    <dgm:cxn modelId="{A8E6D440-AFC6-40B8-AC1D-771BD26E0C47}" type="presOf" srcId="{1FA866CD-2BA1-4052-AB19-B71E9CD1B2DF}" destId="{9BBC8D55-8020-4D9D-BD1B-ADAF378B68D5}" srcOrd="0" destOrd="0" presId="urn:microsoft.com/office/officeart/2005/8/layout/gear1"/>
    <dgm:cxn modelId="{75D4EA53-2F0D-40C3-A6BC-62881126FAA3}" type="presOf" srcId="{7938292B-03DE-4F55-8096-1A55D14A7691}" destId="{7E091AE4-0BCB-48EC-A224-EE4A7DDE572C}" srcOrd="2" destOrd="0" presId="urn:microsoft.com/office/officeart/2005/8/layout/gear1"/>
    <dgm:cxn modelId="{AF04FF94-B2E0-447F-8EF7-8FCA9D4BBFEE}" type="presOf" srcId="{1FA866CD-2BA1-4052-AB19-B71E9CD1B2DF}" destId="{48ED8EAF-058F-4CBE-B430-C232631018B2}" srcOrd="2" destOrd="0" presId="urn:microsoft.com/office/officeart/2005/8/layout/gear1"/>
    <dgm:cxn modelId="{CA4C0F55-D3E3-4189-8826-0BB3ACE00356}" srcId="{9A3A2A35-E9BF-40E5-B209-6BA02CCA74CD}" destId="{7938292B-03DE-4F55-8096-1A55D14A7691}" srcOrd="2" destOrd="0" parTransId="{D0D25938-CF5F-4896-A19F-C20A9D734A20}" sibTransId="{2B92DF3F-1E3D-4316-82A8-DE2C885AA1D1}"/>
    <dgm:cxn modelId="{F8B3EA6E-D7A7-4525-8353-6BB09F6A12E3}" type="presParOf" srcId="{A9E5650E-F2D9-4FFC-8911-94F82E921299}" destId="{9BBC8D55-8020-4D9D-BD1B-ADAF378B68D5}" srcOrd="0" destOrd="0" presId="urn:microsoft.com/office/officeart/2005/8/layout/gear1"/>
    <dgm:cxn modelId="{695D2817-611F-439C-9088-C239F1FFAF23}" type="presParOf" srcId="{A9E5650E-F2D9-4FFC-8911-94F82E921299}" destId="{9A27D8CA-956E-407A-A2D3-466807D960F6}" srcOrd="1" destOrd="0" presId="urn:microsoft.com/office/officeart/2005/8/layout/gear1"/>
    <dgm:cxn modelId="{B886F3C0-0D9D-4C00-AE7E-99CE433465C2}" type="presParOf" srcId="{A9E5650E-F2D9-4FFC-8911-94F82E921299}" destId="{48ED8EAF-058F-4CBE-B430-C232631018B2}" srcOrd="2" destOrd="0" presId="urn:microsoft.com/office/officeart/2005/8/layout/gear1"/>
    <dgm:cxn modelId="{A7471169-9844-4E3F-BC4D-951732B85766}" type="presParOf" srcId="{A9E5650E-F2D9-4FFC-8911-94F82E921299}" destId="{3C8612B8-8618-4008-8AAB-33A837B061E9}" srcOrd="3" destOrd="0" presId="urn:microsoft.com/office/officeart/2005/8/layout/gear1"/>
    <dgm:cxn modelId="{13AED919-4802-403C-9C8A-4853D0AD48A1}" type="presParOf" srcId="{A9E5650E-F2D9-4FFC-8911-94F82E921299}" destId="{6057D5AD-7C50-4C61-807E-1A07847BEA38}" srcOrd="4" destOrd="0" presId="urn:microsoft.com/office/officeart/2005/8/layout/gear1"/>
    <dgm:cxn modelId="{E5BD7506-0720-4DAC-83E0-5E28FFEEDCC1}" type="presParOf" srcId="{A9E5650E-F2D9-4FFC-8911-94F82E921299}" destId="{71479DC7-D3CA-4C42-B4E2-7DCBC06900E3}" srcOrd="5" destOrd="0" presId="urn:microsoft.com/office/officeart/2005/8/layout/gear1"/>
    <dgm:cxn modelId="{0393ADDD-DD77-4F60-882A-6ED63DC5A16D}" type="presParOf" srcId="{A9E5650E-F2D9-4FFC-8911-94F82E921299}" destId="{D8A0F13A-F7A8-4A11-BC35-6A533DB9B15A}" srcOrd="6" destOrd="0" presId="urn:microsoft.com/office/officeart/2005/8/layout/gear1"/>
    <dgm:cxn modelId="{2CC6EBBD-5CFB-46B1-A2FE-4DFBD08C8751}" type="presParOf" srcId="{A9E5650E-F2D9-4FFC-8911-94F82E921299}" destId="{AAEAEB71-DA3F-4309-973E-BCAC02EF74BD}" srcOrd="7" destOrd="0" presId="urn:microsoft.com/office/officeart/2005/8/layout/gear1"/>
    <dgm:cxn modelId="{B0601E4E-2798-4DD2-9BBF-A12B68BABDD6}" type="presParOf" srcId="{A9E5650E-F2D9-4FFC-8911-94F82E921299}" destId="{7E091AE4-0BCB-48EC-A224-EE4A7DDE572C}" srcOrd="8" destOrd="0" presId="urn:microsoft.com/office/officeart/2005/8/layout/gear1"/>
    <dgm:cxn modelId="{A4B6AE6C-FD71-43BB-9663-9FE4EA97DB0B}" type="presParOf" srcId="{A9E5650E-F2D9-4FFC-8911-94F82E921299}" destId="{D5B0ACAB-DB2D-477F-9E9C-8189713B2F30}" srcOrd="9" destOrd="0" presId="urn:microsoft.com/office/officeart/2005/8/layout/gear1"/>
    <dgm:cxn modelId="{6DEA2DEE-D83A-4A3C-9E77-3D55FA2869BD}" type="presParOf" srcId="{A9E5650E-F2D9-4FFC-8911-94F82E921299}" destId="{0CFE2015-FF89-4859-8391-56FACCD010CC}" srcOrd="10" destOrd="0" presId="urn:microsoft.com/office/officeart/2005/8/layout/gear1"/>
    <dgm:cxn modelId="{C058DC35-CC45-44B1-B905-CFDA8458F2B7}" type="presParOf" srcId="{A9E5650E-F2D9-4FFC-8911-94F82E921299}" destId="{2F614389-18E1-4AD9-97D8-679E155C6107}" srcOrd="11" destOrd="0" presId="urn:microsoft.com/office/officeart/2005/8/layout/gear1"/>
    <dgm:cxn modelId="{890387A9-C88F-4E82-A812-F4D58FE18227}" type="presParOf" srcId="{A9E5650E-F2D9-4FFC-8911-94F82E921299}" destId="{D133EDF1-C2C1-4542-832B-BC0E29E18B0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FF2FB7-539F-4829-85C8-D3C598893DF4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813E37C-20CB-4638-8BDC-882812C5D5DE}">
      <dgm:prSet phldrT="[Текст]"/>
      <dgm:spPr/>
      <dgm:t>
        <a:bodyPr/>
        <a:lstStyle/>
        <a:p>
          <a:r>
            <a:rPr lang="ru-RU" dirty="0" smtClean="0"/>
            <a:t>Государственная пошлина</a:t>
          </a:r>
          <a:endParaRPr lang="ru-RU" dirty="0"/>
        </a:p>
      </dgm:t>
    </dgm:pt>
    <dgm:pt modelId="{E21B4519-3A37-4EA8-A684-DAA27DF1684D}" type="parTrans" cxnId="{E4E0D215-56ED-4A64-8454-5CCBA6E2F157}">
      <dgm:prSet/>
      <dgm:spPr/>
      <dgm:t>
        <a:bodyPr/>
        <a:lstStyle/>
        <a:p>
          <a:endParaRPr lang="ru-RU"/>
        </a:p>
      </dgm:t>
    </dgm:pt>
    <dgm:pt modelId="{143563C1-D131-4549-979E-BDDF0C040882}" type="sibTrans" cxnId="{E4E0D215-56ED-4A64-8454-5CCBA6E2F157}">
      <dgm:prSet/>
      <dgm:spPr/>
      <dgm:t>
        <a:bodyPr/>
        <a:lstStyle/>
        <a:p>
          <a:endParaRPr lang="ru-RU"/>
        </a:p>
      </dgm:t>
    </dgm:pt>
    <dgm:pt modelId="{97F2F57F-5151-43E3-A75C-A3871BFD6141}">
      <dgm:prSet phldrT="[Текст]"/>
      <dgm:spPr/>
      <dgm:t>
        <a:bodyPr/>
        <a:lstStyle/>
        <a:p>
          <a:r>
            <a:rPr lang="ru-RU" dirty="0" smtClean="0"/>
            <a:t>2020 год – 24,2 тыс. руб.</a:t>
          </a:r>
          <a:endParaRPr lang="ru-RU" dirty="0"/>
        </a:p>
      </dgm:t>
    </dgm:pt>
    <dgm:pt modelId="{007D9440-AFAF-411F-8712-D856CBBDB42C}" type="parTrans" cxnId="{C9D67B32-B828-4AAE-9D65-E45525809E45}">
      <dgm:prSet/>
      <dgm:spPr/>
      <dgm:t>
        <a:bodyPr/>
        <a:lstStyle/>
        <a:p>
          <a:endParaRPr lang="ru-RU"/>
        </a:p>
      </dgm:t>
    </dgm:pt>
    <dgm:pt modelId="{23379780-B75F-438F-8F88-622840EF28E9}" type="sibTrans" cxnId="{C9D67B32-B828-4AAE-9D65-E45525809E45}">
      <dgm:prSet/>
      <dgm:spPr/>
      <dgm:t>
        <a:bodyPr/>
        <a:lstStyle/>
        <a:p>
          <a:endParaRPr lang="ru-RU"/>
        </a:p>
      </dgm:t>
    </dgm:pt>
    <dgm:pt modelId="{60AE522B-04B1-4FBE-9A87-111396A4301D}">
      <dgm:prSet phldrT="[Текст]"/>
      <dgm:spPr/>
      <dgm:t>
        <a:bodyPr/>
        <a:lstStyle/>
        <a:p>
          <a:r>
            <a:rPr lang="ru-RU" dirty="0" smtClean="0"/>
            <a:t>2022 год – 26,2 тыс. руб.</a:t>
          </a:r>
          <a:endParaRPr lang="ru-RU" dirty="0"/>
        </a:p>
      </dgm:t>
    </dgm:pt>
    <dgm:pt modelId="{566E0F93-EA1A-4449-B5EA-3B807C889E39}" type="parTrans" cxnId="{791D343C-EF84-4906-868F-D1557A266C9F}">
      <dgm:prSet/>
      <dgm:spPr/>
      <dgm:t>
        <a:bodyPr/>
        <a:lstStyle/>
        <a:p>
          <a:endParaRPr lang="ru-RU"/>
        </a:p>
      </dgm:t>
    </dgm:pt>
    <dgm:pt modelId="{6044B9CD-67D8-4448-89D7-260896C9FE5E}" type="sibTrans" cxnId="{791D343C-EF84-4906-868F-D1557A266C9F}">
      <dgm:prSet/>
      <dgm:spPr/>
      <dgm:t>
        <a:bodyPr/>
        <a:lstStyle/>
        <a:p>
          <a:endParaRPr lang="ru-RU"/>
        </a:p>
      </dgm:t>
    </dgm:pt>
    <dgm:pt modelId="{465567E0-7907-4A6D-A532-F6C6BECE877F}">
      <dgm:prSet phldrT="[Текст]"/>
      <dgm:spPr/>
      <dgm:t>
        <a:bodyPr/>
        <a:lstStyle/>
        <a:p>
          <a:r>
            <a:rPr lang="ru-RU" dirty="0" smtClean="0"/>
            <a:t>2021 год – 25,2 тыс. руб.</a:t>
          </a:r>
          <a:endParaRPr lang="ru-RU" dirty="0"/>
        </a:p>
      </dgm:t>
    </dgm:pt>
    <dgm:pt modelId="{55CC5BB3-C3A8-47D3-8D4F-F013E7440A1E}" type="sibTrans" cxnId="{E20C1D19-EE23-4A8B-A8A4-03F6528D2695}">
      <dgm:prSet/>
      <dgm:spPr/>
      <dgm:t>
        <a:bodyPr/>
        <a:lstStyle/>
        <a:p>
          <a:endParaRPr lang="ru-RU"/>
        </a:p>
      </dgm:t>
    </dgm:pt>
    <dgm:pt modelId="{972C6710-3F0B-40B6-BC00-E5F849EE47C8}" type="parTrans" cxnId="{E20C1D19-EE23-4A8B-A8A4-03F6528D2695}">
      <dgm:prSet/>
      <dgm:spPr/>
      <dgm:t>
        <a:bodyPr/>
        <a:lstStyle/>
        <a:p>
          <a:endParaRPr lang="ru-RU"/>
        </a:p>
      </dgm:t>
    </dgm:pt>
    <dgm:pt modelId="{5E34819B-8226-4185-9CDA-BB0666B37A06}" type="pres">
      <dgm:prSet presAssocID="{65FF2FB7-539F-4829-85C8-D3C598893D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1519B6-3F07-4F21-8F46-7EE824626E77}" type="pres">
      <dgm:prSet presAssocID="{0813E37C-20CB-4638-8BDC-882812C5D5DE}" presName="hierRoot1" presStyleCnt="0"/>
      <dgm:spPr/>
    </dgm:pt>
    <dgm:pt modelId="{01EFD8C0-B092-4F02-BD98-37947B289519}" type="pres">
      <dgm:prSet presAssocID="{0813E37C-20CB-4638-8BDC-882812C5D5DE}" presName="composite" presStyleCnt="0"/>
      <dgm:spPr/>
    </dgm:pt>
    <dgm:pt modelId="{38EFE0F7-2BF2-4B8C-BB34-54F52E0470C6}" type="pres">
      <dgm:prSet presAssocID="{0813E37C-20CB-4638-8BDC-882812C5D5DE}" presName="background" presStyleLbl="node0" presStyleIdx="0" presStyleCnt="1"/>
      <dgm:spPr/>
    </dgm:pt>
    <dgm:pt modelId="{0AC4C449-E710-4E3D-9C63-A21E197EFE94}" type="pres">
      <dgm:prSet presAssocID="{0813E37C-20CB-4638-8BDC-882812C5D5DE}" presName="text" presStyleLbl="fgAcc0" presStyleIdx="0" presStyleCnt="1" custScaleX="193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4436A-2614-4880-B52A-B08076D78C41}" type="pres">
      <dgm:prSet presAssocID="{0813E37C-20CB-4638-8BDC-882812C5D5DE}" presName="hierChild2" presStyleCnt="0"/>
      <dgm:spPr/>
    </dgm:pt>
    <dgm:pt modelId="{48760D7E-4D5C-4D99-875C-72169C1D122A}" type="pres">
      <dgm:prSet presAssocID="{007D9440-AFAF-411F-8712-D856CBBDB42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4A7662B-CC09-4831-A596-6C55772DD51E}" type="pres">
      <dgm:prSet presAssocID="{97F2F57F-5151-43E3-A75C-A3871BFD6141}" presName="hierRoot2" presStyleCnt="0"/>
      <dgm:spPr/>
    </dgm:pt>
    <dgm:pt modelId="{2FE0E228-4779-45B2-AAB7-7076A09E5DC6}" type="pres">
      <dgm:prSet presAssocID="{97F2F57F-5151-43E3-A75C-A3871BFD6141}" presName="composite2" presStyleCnt="0"/>
      <dgm:spPr/>
    </dgm:pt>
    <dgm:pt modelId="{A01CFCB8-B494-4B15-84BF-7C0515430E34}" type="pres">
      <dgm:prSet presAssocID="{97F2F57F-5151-43E3-A75C-A3871BFD6141}" presName="background2" presStyleLbl="node2" presStyleIdx="0" presStyleCnt="3"/>
      <dgm:spPr/>
    </dgm:pt>
    <dgm:pt modelId="{7C52FCEF-3563-4011-BC42-9FA75BE7323C}" type="pres">
      <dgm:prSet presAssocID="{97F2F57F-5151-43E3-A75C-A3871BFD614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6EB86B-1979-45BF-B4C7-BACDCB4A9778}" type="pres">
      <dgm:prSet presAssocID="{97F2F57F-5151-43E3-A75C-A3871BFD6141}" presName="hierChild3" presStyleCnt="0"/>
      <dgm:spPr/>
    </dgm:pt>
    <dgm:pt modelId="{5E28A974-7360-428A-9286-68AA2AB0D984}" type="pres">
      <dgm:prSet presAssocID="{972C6710-3F0B-40B6-BC00-E5F849EE47C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C5BC3B4-0C8D-4B39-B621-3C3FA7BEA7A2}" type="pres">
      <dgm:prSet presAssocID="{465567E0-7907-4A6D-A532-F6C6BECE877F}" presName="hierRoot2" presStyleCnt="0"/>
      <dgm:spPr/>
    </dgm:pt>
    <dgm:pt modelId="{D4104A5C-CD04-4A2C-B01A-FA0017492DCE}" type="pres">
      <dgm:prSet presAssocID="{465567E0-7907-4A6D-A532-F6C6BECE877F}" presName="composite2" presStyleCnt="0"/>
      <dgm:spPr/>
    </dgm:pt>
    <dgm:pt modelId="{CF11F13D-2B05-4DA8-82EC-437E8C14C6B3}" type="pres">
      <dgm:prSet presAssocID="{465567E0-7907-4A6D-A532-F6C6BECE877F}" presName="background2" presStyleLbl="node2" presStyleIdx="1" presStyleCnt="3"/>
      <dgm:spPr/>
    </dgm:pt>
    <dgm:pt modelId="{573BE777-9338-4C89-BEFE-BFB4A447081D}" type="pres">
      <dgm:prSet presAssocID="{465567E0-7907-4A6D-A532-F6C6BECE877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26CE96-521E-4FA5-A30E-7C50C23A6D84}" type="pres">
      <dgm:prSet presAssocID="{465567E0-7907-4A6D-A532-F6C6BECE877F}" presName="hierChild3" presStyleCnt="0"/>
      <dgm:spPr/>
    </dgm:pt>
    <dgm:pt modelId="{4F675916-AF01-4F2C-BEE7-3C0D380224FA}" type="pres">
      <dgm:prSet presAssocID="{566E0F93-EA1A-4449-B5EA-3B807C889E3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A0A7DDB-57D5-4087-85F7-7564B628EA2E}" type="pres">
      <dgm:prSet presAssocID="{60AE522B-04B1-4FBE-9A87-111396A4301D}" presName="hierRoot2" presStyleCnt="0"/>
      <dgm:spPr/>
    </dgm:pt>
    <dgm:pt modelId="{FCC643C5-9167-4826-BA1F-17FA582195F9}" type="pres">
      <dgm:prSet presAssocID="{60AE522B-04B1-4FBE-9A87-111396A4301D}" presName="composite2" presStyleCnt="0"/>
      <dgm:spPr/>
    </dgm:pt>
    <dgm:pt modelId="{03DDA162-DECB-432D-821B-B92AEFB9A408}" type="pres">
      <dgm:prSet presAssocID="{60AE522B-04B1-4FBE-9A87-111396A4301D}" presName="background2" presStyleLbl="node2" presStyleIdx="2" presStyleCnt="3"/>
      <dgm:spPr/>
    </dgm:pt>
    <dgm:pt modelId="{DC3FB5C8-36EB-4D97-9442-26D1E82575BC}" type="pres">
      <dgm:prSet presAssocID="{60AE522B-04B1-4FBE-9A87-111396A4301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392ED4-32EA-437E-919D-CAC5E97C83E0}" type="pres">
      <dgm:prSet presAssocID="{60AE522B-04B1-4FBE-9A87-111396A4301D}" presName="hierChild3" presStyleCnt="0"/>
      <dgm:spPr/>
    </dgm:pt>
  </dgm:ptLst>
  <dgm:cxnLst>
    <dgm:cxn modelId="{E4E0D215-56ED-4A64-8454-5CCBA6E2F157}" srcId="{65FF2FB7-539F-4829-85C8-D3C598893DF4}" destId="{0813E37C-20CB-4638-8BDC-882812C5D5DE}" srcOrd="0" destOrd="0" parTransId="{E21B4519-3A37-4EA8-A684-DAA27DF1684D}" sibTransId="{143563C1-D131-4549-979E-BDDF0C040882}"/>
    <dgm:cxn modelId="{791D343C-EF84-4906-868F-D1557A266C9F}" srcId="{0813E37C-20CB-4638-8BDC-882812C5D5DE}" destId="{60AE522B-04B1-4FBE-9A87-111396A4301D}" srcOrd="2" destOrd="0" parTransId="{566E0F93-EA1A-4449-B5EA-3B807C889E39}" sibTransId="{6044B9CD-67D8-4448-89D7-260896C9FE5E}"/>
    <dgm:cxn modelId="{E20C1D19-EE23-4A8B-A8A4-03F6528D2695}" srcId="{0813E37C-20CB-4638-8BDC-882812C5D5DE}" destId="{465567E0-7907-4A6D-A532-F6C6BECE877F}" srcOrd="1" destOrd="0" parTransId="{972C6710-3F0B-40B6-BC00-E5F849EE47C8}" sibTransId="{55CC5BB3-C3A8-47D3-8D4F-F013E7440A1E}"/>
    <dgm:cxn modelId="{C84177C0-46DC-4BEA-8CDF-3BD20D166D1B}" type="presOf" srcId="{97F2F57F-5151-43E3-A75C-A3871BFD6141}" destId="{7C52FCEF-3563-4011-BC42-9FA75BE7323C}" srcOrd="0" destOrd="0" presId="urn:microsoft.com/office/officeart/2005/8/layout/hierarchy1"/>
    <dgm:cxn modelId="{6A6907D5-C0E3-4F00-8C07-DC546D8D9A51}" type="presOf" srcId="{65FF2FB7-539F-4829-85C8-D3C598893DF4}" destId="{5E34819B-8226-4185-9CDA-BB0666B37A06}" srcOrd="0" destOrd="0" presId="urn:microsoft.com/office/officeart/2005/8/layout/hierarchy1"/>
    <dgm:cxn modelId="{E5C07E53-150F-44D0-979E-11966757A2E1}" type="presOf" srcId="{60AE522B-04B1-4FBE-9A87-111396A4301D}" destId="{DC3FB5C8-36EB-4D97-9442-26D1E82575BC}" srcOrd="0" destOrd="0" presId="urn:microsoft.com/office/officeart/2005/8/layout/hierarchy1"/>
    <dgm:cxn modelId="{3F0219CB-789C-46FB-B981-91BA06F4C93F}" type="presOf" srcId="{972C6710-3F0B-40B6-BC00-E5F849EE47C8}" destId="{5E28A974-7360-428A-9286-68AA2AB0D984}" srcOrd="0" destOrd="0" presId="urn:microsoft.com/office/officeart/2005/8/layout/hierarchy1"/>
    <dgm:cxn modelId="{C9D67B32-B828-4AAE-9D65-E45525809E45}" srcId="{0813E37C-20CB-4638-8BDC-882812C5D5DE}" destId="{97F2F57F-5151-43E3-A75C-A3871BFD6141}" srcOrd="0" destOrd="0" parTransId="{007D9440-AFAF-411F-8712-D856CBBDB42C}" sibTransId="{23379780-B75F-438F-8F88-622840EF28E9}"/>
    <dgm:cxn modelId="{71347204-5ED1-4D98-9FFB-EC9856FFF414}" type="presOf" srcId="{0813E37C-20CB-4638-8BDC-882812C5D5DE}" destId="{0AC4C449-E710-4E3D-9C63-A21E197EFE94}" srcOrd="0" destOrd="0" presId="urn:microsoft.com/office/officeart/2005/8/layout/hierarchy1"/>
    <dgm:cxn modelId="{87E622C9-11A4-4ECC-B2E1-A7D527A6808F}" type="presOf" srcId="{465567E0-7907-4A6D-A532-F6C6BECE877F}" destId="{573BE777-9338-4C89-BEFE-BFB4A447081D}" srcOrd="0" destOrd="0" presId="urn:microsoft.com/office/officeart/2005/8/layout/hierarchy1"/>
    <dgm:cxn modelId="{4CFEFF18-2E12-40B3-A31D-109F0361669B}" type="presOf" srcId="{007D9440-AFAF-411F-8712-D856CBBDB42C}" destId="{48760D7E-4D5C-4D99-875C-72169C1D122A}" srcOrd="0" destOrd="0" presId="urn:microsoft.com/office/officeart/2005/8/layout/hierarchy1"/>
    <dgm:cxn modelId="{D42F526A-43AC-4FA7-B006-6488EE785402}" type="presOf" srcId="{566E0F93-EA1A-4449-B5EA-3B807C889E39}" destId="{4F675916-AF01-4F2C-BEE7-3C0D380224FA}" srcOrd="0" destOrd="0" presId="urn:microsoft.com/office/officeart/2005/8/layout/hierarchy1"/>
    <dgm:cxn modelId="{3080117C-107C-4070-B762-FB4BB76CEA9D}" type="presParOf" srcId="{5E34819B-8226-4185-9CDA-BB0666B37A06}" destId="{BD1519B6-3F07-4F21-8F46-7EE824626E77}" srcOrd="0" destOrd="0" presId="urn:microsoft.com/office/officeart/2005/8/layout/hierarchy1"/>
    <dgm:cxn modelId="{ADEFF73D-B09E-4BF3-8FA8-9FDD3729E245}" type="presParOf" srcId="{BD1519B6-3F07-4F21-8F46-7EE824626E77}" destId="{01EFD8C0-B092-4F02-BD98-37947B289519}" srcOrd="0" destOrd="0" presId="urn:microsoft.com/office/officeart/2005/8/layout/hierarchy1"/>
    <dgm:cxn modelId="{B1323454-25E8-4B49-9753-D737DE04ECD1}" type="presParOf" srcId="{01EFD8C0-B092-4F02-BD98-37947B289519}" destId="{38EFE0F7-2BF2-4B8C-BB34-54F52E0470C6}" srcOrd="0" destOrd="0" presId="urn:microsoft.com/office/officeart/2005/8/layout/hierarchy1"/>
    <dgm:cxn modelId="{70745FAF-CA0E-4E3E-AC27-30367A445258}" type="presParOf" srcId="{01EFD8C0-B092-4F02-BD98-37947B289519}" destId="{0AC4C449-E710-4E3D-9C63-A21E197EFE94}" srcOrd="1" destOrd="0" presId="urn:microsoft.com/office/officeart/2005/8/layout/hierarchy1"/>
    <dgm:cxn modelId="{B7240515-7B93-4CD9-A07C-EC16B3EEB8F5}" type="presParOf" srcId="{BD1519B6-3F07-4F21-8F46-7EE824626E77}" destId="{E454436A-2614-4880-B52A-B08076D78C41}" srcOrd="1" destOrd="0" presId="urn:microsoft.com/office/officeart/2005/8/layout/hierarchy1"/>
    <dgm:cxn modelId="{F4B5FEF5-00AE-4880-B299-FBC1AE5175F1}" type="presParOf" srcId="{E454436A-2614-4880-B52A-B08076D78C41}" destId="{48760D7E-4D5C-4D99-875C-72169C1D122A}" srcOrd="0" destOrd="0" presId="urn:microsoft.com/office/officeart/2005/8/layout/hierarchy1"/>
    <dgm:cxn modelId="{9503578D-D1A0-4C47-8C9A-51F9BA4DDEB1}" type="presParOf" srcId="{E454436A-2614-4880-B52A-B08076D78C41}" destId="{D4A7662B-CC09-4831-A596-6C55772DD51E}" srcOrd="1" destOrd="0" presId="urn:microsoft.com/office/officeart/2005/8/layout/hierarchy1"/>
    <dgm:cxn modelId="{F9778118-5B7A-4F72-9431-FAE418B55412}" type="presParOf" srcId="{D4A7662B-CC09-4831-A596-6C55772DD51E}" destId="{2FE0E228-4779-45B2-AAB7-7076A09E5DC6}" srcOrd="0" destOrd="0" presId="urn:microsoft.com/office/officeart/2005/8/layout/hierarchy1"/>
    <dgm:cxn modelId="{47DB2057-09E9-479F-B2BF-3287CD257D2C}" type="presParOf" srcId="{2FE0E228-4779-45B2-AAB7-7076A09E5DC6}" destId="{A01CFCB8-B494-4B15-84BF-7C0515430E34}" srcOrd="0" destOrd="0" presId="urn:microsoft.com/office/officeart/2005/8/layout/hierarchy1"/>
    <dgm:cxn modelId="{C1DB07E8-9277-4DB5-AE87-45CF3BABDE8C}" type="presParOf" srcId="{2FE0E228-4779-45B2-AAB7-7076A09E5DC6}" destId="{7C52FCEF-3563-4011-BC42-9FA75BE7323C}" srcOrd="1" destOrd="0" presId="urn:microsoft.com/office/officeart/2005/8/layout/hierarchy1"/>
    <dgm:cxn modelId="{2A0F3CB7-8EF4-4BE1-9E7E-43A52456514C}" type="presParOf" srcId="{D4A7662B-CC09-4831-A596-6C55772DD51E}" destId="{596EB86B-1979-45BF-B4C7-BACDCB4A9778}" srcOrd="1" destOrd="0" presId="urn:microsoft.com/office/officeart/2005/8/layout/hierarchy1"/>
    <dgm:cxn modelId="{541F2476-1412-4328-9100-27D9BB2F70F6}" type="presParOf" srcId="{E454436A-2614-4880-B52A-B08076D78C41}" destId="{5E28A974-7360-428A-9286-68AA2AB0D984}" srcOrd="2" destOrd="0" presId="urn:microsoft.com/office/officeart/2005/8/layout/hierarchy1"/>
    <dgm:cxn modelId="{E792C27F-CC21-42AC-A6E9-1ECCA48D624C}" type="presParOf" srcId="{E454436A-2614-4880-B52A-B08076D78C41}" destId="{AC5BC3B4-0C8D-4B39-B621-3C3FA7BEA7A2}" srcOrd="3" destOrd="0" presId="urn:microsoft.com/office/officeart/2005/8/layout/hierarchy1"/>
    <dgm:cxn modelId="{75A791EE-C2C5-489F-AFF4-D3591A2BB110}" type="presParOf" srcId="{AC5BC3B4-0C8D-4B39-B621-3C3FA7BEA7A2}" destId="{D4104A5C-CD04-4A2C-B01A-FA0017492DCE}" srcOrd="0" destOrd="0" presId="urn:microsoft.com/office/officeart/2005/8/layout/hierarchy1"/>
    <dgm:cxn modelId="{00CF76A6-BF4E-454C-BA89-C9FA9141D63C}" type="presParOf" srcId="{D4104A5C-CD04-4A2C-B01A-FA0017492DCE}" destId="{CF11F13D-2B05-4DA8-82EC-437E8C14C6B3}" srcOrd="0" destOrd="0" presId="urn:microsoft.com/office/officeart/2005/8/layout/hierarchy1"/>
    <dgm:cxn modelId="{7171299B-0AF5-49CE-8813-A19D241AE4EE}" type="presParOf" srcId="{D4104A5C-CD04-4A2C-B01A-FA0017492DCE}" destId="{573BE777-9338-4C89-BEFE-BFB4A447081D}" srcOrd="1" destOrd="0" presId="urn:microsoft.com/office/officeart/2005/8/layout/hierarchy1"/>
    <dgm:cxn modelId="{284D33E4-42A4-4C0F-9BCD-A284F2E0D9CF}" type="presParOf" srcId="{AC5BC3B4-0C8D-4B39-B621-3C3FA7BEA7A2}" destId="{AA26CE96-521E-4FA5-A30E-7C50C23A6D84}" srcOrd="1" destOrd="0" presId="urn:microsoft.com/office/officeart/2005/8/layout/hierarchy1"/>
    <dgm:cxn modelId="{DCF5AD6C-14E6-4C63-9E6C-03CE0C9471C1}" type="presParOf" srcId="{E454436A-2614-4880-B52A-B08076D78C41}" destId="{4F675916-AF01-4F2C-BEE7-3C0D380224FA}" srcOrd="4" destOrd="0" presId="urn:microsoft.com/office/officeart/2005/8/layout/hierarchy1"/>
    <dgm:cxn modelId="{EC046BCD-4B8C-4822-87A9-D1A3A754D263}" type="presParOf" srcId="{E454436A-2614-4880-B52A-B08076D78C41}" destId="{3A0A7DDB-57D5-4087-85F7-7564B628EA2E}" srcOrd="5" destOrd="0" presId="urn:microsoft.com/office/officeart/2005/8/layout/hierarchy1"/>
    <dgm:cxn modelId="{96FE1DAD-A25E-4BA3-8EE7-3093445BC969}" type="presParOf" srcId="{3A0A7DDB-57D5-4087-85F7-7564B628EA2E}" destId="{FCC643C5-9167-4826-BA1F-17FA582195F9}" srcOrd="0" destOrd="0" presId="urn:microsoft.com/office/officeart/2005/8/layout/hierarchy1"/>
    <dgm:cxn modelId="{6B6BB10C-B533-4160-B18E-A4B0061C4EE6}" type="presParOf" srcId="{FCC643C5-9167-4826-BA1F-17FA582195F9}" destId="{03DDA162-DECB-432D-821B-B92AEFB9A408}" srcOrd="0" destOrd="0" presId="urn:microsoft.com/office/officeart/2005/8/layout/hierarchy1"/>
    <dgm:cxn modelId="{7C7D23B4-8419-4364-8BCD-19D8E2FADB6B}" type="presParOf" srcId="{FCC643C5-9167-4826-BA1F-17FA582195F9}" destId="{DC3FB5C8-36EB-4D97-9442-26D1E82575BC}" srcOrd="1" destOrd="0" presId="urn:microsoft.com/office/officeart/2005/8/layout/hierarchy1"/>
    <dgm:cxn modelId="{602E30E7-5037-4364-B301-78800448B803}" type="presParOf" srcId="{3A0A7DDB-57D5-4087-85F7-7564B628EA2E}" destId="{6D392ED4-32EA-437E-919D-CAC5E97C83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796F76-D72A-49F1-99C4-F09DE31343E5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52219D20-25A3-4D29-A4C8-DDF250BB46C5}">
      <dgm:prSet phldrT="[Текст]"/>
      <dgm:spPr/>
      <dgm:t>
        <a:bodyPr/>
        <a:lstStyle/>
        <a:p>
          <a:r>
            <a:rPr lang="ru-RU" dirty="0" smtClean="0"/>
            <a:t>2020 год </a:t>
          </a:r>
          <a:r>
            <a:rPr lang="ru-RU" dirty="0" smtClean="0"/>
            <a:t>–</a:t>
          </a:r>
        </a:p>
        <a:p>
          <a:r>
            <a:rPr lang="ru-RU" dirty="0" smtClean="0"/>
            <a:t> 10 528,9</a:t>
          </a:r>
        </a:p>
        <a:p>
          <a:r>
            <a:rPr lang="ru-RU" dirty="0" smtClean="0"/>
            <a:t> </a:t>
          </a:r>
          <a:r>
            <a:rPr lang="ru-RU" dirty="0" smtClean="0"/>
            <a:t>тыс. руб.</a:t>
          </a:r>
          <a:endParaRPr lang="ru-RU" dirty="0"/>
        </a:p>
      </dgm:t>
    </dgm:pt>
    <dgm:pt modelId="{963B09F0-887E-4E96-8D88-B4CCB1C1F2BA}" type="parTrans" cxnId="{7173AB99-CEBE-4F88-822C-C558BC25607A}">
      <dgm:prSet/>
      <dgm:spPr/>
      <dgm:t>
        <a:bodyPr/>
        <a:lstStyle/>
        <a:p>
          <a:endParaRPr lang="ru-RU"/>
        </a:p>
      </dgm:t>
    </dgm:pt>
    <dgm:pt modelId="{CD388FBF-0860-40F7-8E04-A55B68FD4AA5}" type="sibTrans" cxnId="{7173AB99-CEBE-4F88-822C-C558BC25607A}">
      <dgm:prSet/>
      <dgm:spPr/>
      <dgm:t>
        <a:bodyPr/>
        <a:lstStyle/>
        <a:p>
          <a:endParaRPr lang="ru-RU"/>
        </a:p>
      </dgm:t>
    </dgm:pt>
    <dgm:pt modelId="{EC76DCC1-851A-41AE-8824-7763B4620D4A}">
      <dgm:prSet phldrT="[Текст]"/>
      <dgm:spPr/>
      <dgm:t>
        <a:bodyPr/>
        <a:lstStyle/>
        <a:p>
          <a:r>
            <a:rPr lang="ru-RU" dirty="0" smtClean="0"/>
            <a:t>2021 год – </a:t>
          </a:r>
          <a:endParaRPr lang="ru-RU" dirty="0" smtClean="0"/>
        </a:p>
        <a:p>
          <a:r>
            <a:rPr lang="ru-RU" dirty="0" smtClean="0"/>
            <a:t>7 043,6</a:t>
          </a:r>
        </a:p>
        <a:p>
          <a:r>
            <a:rPr lang="ru-RU" dirty="0" smtClean="0"/>
            <a:t> </a:t>
          </a:r>
          <a:r>
            <a:rPr lang="ru-RU" dirty="0" smtClean="0"/>
            <a:t>тыс. руб.</a:t>
          </a:r>
          <a:endParaRPr lang="ru-RU" dirty="0"/>
        </a:p>
      </dgm:t>
    </dgm:pt>
    <dgm:pt modelId="{E7A14C01-D3E6-4DFC-98F0-AB086A06E64D}" type="parTrans" cxnId="{EAAB5AB4-A43C-43AB-AD4C-BB1BCFD39334}">
      <dgm:prSet/>
      <dgm:spPr/>
      <dgm:t>
        <a:bodyPr/>
        <a:lstStyle/>
        <a:p>
          <a:endParaRPr lang="ru-RU"/>
        </a:p>
      </dgm:t>
    </dgm:pt>
    <dgm:pt modelId="{3349DC38-8139-41DF-9DBA-3994D2775F7A}" type="sibTrans" cxnId="{EAAB5AB4-A43C-43AB-AD4C-BB1BCFD39334}">
      <dgm:prSet/>
      <dgm:spPr/>
      <dgm:t>
        <a:bodyPr/>
        <a:lstStyle/>
        <a:p>
          <a:endParaRPr lang="ru-RU"/>
        </a:p>
      </dgm:t>
    </dgm:pt>
    <dgm:pt modelId="{DF30EFD0-79EA-4837-BAB7-5CAFA420399A}">
      <dgm:prSet phldrT="[Текст]"/>
      <dgm:spPr/>
      <dgm:t>
        <a:bodyPr/>
        <a:lstStyle/>
        <a:p>
          <a:r>
            <a:rPr lang="ru-RU" dirty="0" smtClean="0"/>
            <a:t>2022 год – </a:t>
          </a:r>
          <a:endParaRPr lang="ru-RU" dirty="0" smtClean="0"/>
        </a:p>
        <a:p>
          <a:r>
            <a:rPr lang="ru-RU" dirty="0" smtClean="0"/>
            <a:t>7 069,3</a:t>
          </a:r>
        </a:p>
        <a:p>
          <a:r>
            <a:rPr lang="ru-RU" dirty="0" smtClean="0"/>
            <a:t> </a:t>
          </a:r>
          <a:r>
            <a:rPr lang="ru-RU" dirty="0" smtClean="0"/>
            <a:t>тыс. руб.</a:t>
          </a:r>
          <a:endParaRPr lang="ru-RU" dirty="0"/>
        </a:p>
      </dgm:t>
    </dgm:pt>
    <dgm:pt modelId="{6C74CF65-2312-4CD0-A147-F74C267E8BBF}" type="parTrans" cxnId="{61155975-8E1A-4FFE-A2E0-F985F4BBA3CC}">
      <dgm:prSet/>
      <dgm:spPr/>
      <dgm:t>
        <a:bodyPr/>
        <a:lstStyle/>
        <a:p>
          <a:endParaRPr lang="ru-RU"/>
        </a:p>
      </dgm:t>
    </dgm:pt>
    <dgm:pt modelId="{A2184B2F-FB1A-48F7-844A-B06B8EDDB889}" type="sibTrans" cxnId="{61155975-8E1A-4FFE-A2E0-F985F4BBA3CC}">
      <dgm:prSet/>
      <dgm:spPr/>
      <dgm:t>
        <a:bodyPr/>
        <a:lstStyle/>
        <a:p>
          <a:endParaRPr lang="ru-RU"/>
        </a:p>
      </dgm:t>
    </dgm:pt>
    <dgm:pt modelId="{DE323A93-31CC-457D-A617-3246D026E43E}" type="pres">
      <dgm:prSet presAssocID="{EF796F76-D72A-49F1-99C4-F09DE31343E5}" presName="Name0" presStyleCnt="0">
        <dgm:presLayoutVars>
          <dgm:dir/>
          <dgm:resizeHandles val="exact"/>
        </dgm:presLayoutVars>
      </dgm:prSet>
      <dgm:spPr/>
    </dgm:pt>
    <dgm:pt modelId="{E723B858-561C-4CE4-B990-A0257529CCA6}" type="pres">
      <dgm:prSet presAssocID="{52219D20-25A3-4D29-A4C8-DDF250BB46C5}" presName="node" presStyleLbl="node1" presStyleIdx="0" presStyleCnt="3" custScaleY="15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8422E-38D1-4544-8499-3F93FDA89734}" type="pres">
      <dgm:prSet presAssocID="{CD388FBF-0860-40F7-8E04-A55B68FD4AA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40A71D7-588A-4B4F-8616-7136DFA9DAF9}" type="pres">
      <dgm:prSet presAssocID="{CD388FBF-0860-40F7-8E04-A55B68FD4AA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3E7D3A6-97E7-4A32-95B4-A17A12EEFD48}" type="pres">
      <dgm:prSet presAssocID="{EC76DCC1-851A-41AE-8824-7763B4620D4A}" presName="node" presStyleLbl="node1" presStyleIdx="1" presStyleCnt="3" custScaleY="15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95963-9AA5-4CC4-A3E5-4C1ACC6E8C38}" type="pres">
      <dgm:prSet presAssocID="{3349DC38-8139-41DF-9DBA-3994D2775F7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FE9156F-7CA9-4D3E-882D-07BC361A9F2B}" type="pres">
      <dgm:prSet presAssocID="{3349DC38-8139-41DF-9DBA-3994D2775F7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C95C9B7-F673-43A3-A0A9-4A7687AA2B35}" type="pres">
      <dgm:prSet presAssocID="{DF30EFD0-79EA-4837-BAB7-5CAFA420399A}" presName="node" presStyleLbl="node1" presStyleIdx="2" presStyleCnt="3" custScaleY="158612" custLinFactNeighborX="-2943" custLinFactNeighborY="-2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092954-6A1F-4630-BED0-57D43E0174A7}" type="presOf" srcId="{52219D20-25A3-4D29-A4C8-DDF250BB46C5}" destId="{E723B858-561C-4CE4-B990-A0257529CCA6}" srcOrd="0" destOrd="0" presId="urn:microsoft.com/office/officeart/2005/8/layout/process1"/>
    <dgm:cxn modelId="{C68DD2A4-195E-4CA8-8B4C-095283C60960}" type="presOf" srcId="{EC76DCC1-851A-41AE-8824-7763B4620D4A}" destId="{93E7D3A6-97E7-4A32-95B4-A17A12EEFD48}" srcOrd="0" destOrd="0" presId="urn:microsoft.com/office/officeart/2005/8/layout/process1"/>
    <dgm:cxn modelId="{EAAB5AB4-A43C-43AB-AD4C-BB1BCFD39334}" srcId="{EF796F76-D72A-49F1-99C4-F09DE31343E5}" destId="{EC76DCC1-851A-41AE-8824-7763B4620D4A}" srcOrd="1" destOrd="0" parTransId="{E7A14C01-D3E6-4DFC-98F0-AB086A06E64D}" sibTransId="{3349DC38-8139-41DF-9DBA-3994D2775F7A}"/>
    <dgm:cxn modelId="{1468451B-5511-454D-AE3E-219264050365}" type="presOf" srcId="{3349DC38-8139-41DF-9DBA-3994D2775F7A}" destId="{AFE9156F-7CA9-4D3E-882D-07BC361A9F2B}" srcOrd="1" destOrd="0" presId="urn:microsoft.com/office/officeart/2005/8/layout/process1"/>
    <dgm:cxn modelId="{DE6875FC-8AB3-4224-AE9D-334FB722FDDE}" type="presOf" srcId="{DF30EFD0-79EA-4837-BAB7-5CAFA420399A}" destId="{8C95C9B7-F673-43A3-A0A9-4A7687AA2B35}" srcOrd="0" destOrd="0" presId="urn:microsoft.com/office/officeart/2005/8/layout/process1"/>
    <dgm:cxn modelId="{4088B63A-71A5-461F-91FD-F64D53A87B7A}" type="presOf" srcId="{EF796F76-D72A-49F1-99C4-F09DE31343E5}" destId="{DE323A93-31CC-457D-A617-3246D026E43E}" srcOrd="0" destOrd="0" presId="urn:microsoft.com/office/officeart/2005/8/layout/process1"/>
    <dgm:cxn modelId="{7173AB99-CEBE-4F88-822C-C558BC25607A}" srcId="{EF796F76-D72A-49F1-99C4-F09DE31343E5}" destId="{52219D20-25A3-4D29-A4C8-DDF250BB46C5}" srcOrd="0" destOrd="0" parTransId="{963B09F0-887E-4E96-8D88-B4CCB1C1F2BA}" sibTransId="{CD388FBF-0860-40F7-8E04-A55B68FD4AA5}"/>
    <dgm:cxn modelId="{61155975-8E1A-4FFE-A2E0-F985F4BBA3CC}" srcId="{EF796F76-D72A-49F1-99C4-F09DE31343E5}" destId="{DF30EFD0-79EA-4837-BAB7-5CAFA420399A}" srcOrd="2" destOrd="0" parTransId="{6C74CF65-2312-4CD0-A147-F74C267E8BBF}" sibTransId="{A2184B2F-FB1A-48F7-844A-B06B8EDDB889}"/>
    <dgm:cxn modelId="{3B35DCBC-B9E6-4BB4-B770-7F72AB4D873B}" type="presOf" srcId="{3349DC38-8139-41DF-9DBA-3994D2775F7A}" destId="{8D695963-9AA5-4CC4-A3E5-4C1ACC6E8C38}" srcOrd="0" destOrd="0" presId="urn:microsoft.com/office/officeart/2005/8/layout/process1"/>
    <dgm:cxn modelId="{4AB79D72-5920-44C0-BC9F-9C46F5740ABD}" type="presOf" srcId="{CD388FBF-0860-40F7-8E04-A55B68FD4AA5}" destId="{B438422E-38D1-4544-8499-3F93FDA89734}" srcOrd="0" destOrd="0" presId="urn:microsoft.com/office/officeart/2005/8/layout/process1"/>
    <dgm:cxn modelId="{F4A77F3C-6541-46D7-A20C-BD8949A17960}" type="presOf" srcId="{CD388FBF-0860-40F7-8E04-A55B68FD4AA5}" destId="{840A71D7-588A-4B4F-8616-7136DFA9DAF9}" srcOrd="1" destOrd="0" presId="urn:microsoft.com/office/officeart/2005/8/layout/process1"/>
    <dgm:cxn modelId="{D45961C4-4E11-49B8-A254-441E88094C42}" type="presParOf" srcId="{DE323A93-31CC-457D-A617-3246D026E43E}" destId="{E723B858-561C-4CE4-B990-A0257529CCA6}" srcOrd="0" destOrd="0" presId="urn:microsoft.com/office/officeart/2005/8/layout/process1"/>
    <dgm:cxn modelId="{C508FDD8-DB23-4D37-B0C9-74F0B10C76F3}" type="presParOf" srcId="{DE323A93-31CC-457D-A617-3246D026E43E}" destId="{B438422E-38D1-4544-8499-3F93FDA89734}" srcOrd="1" destOrd="0" presId="urn:microsoft.com/office/officeart/2005/8/layout/process1"/>
    <dgm:cxn modelId="{68A90D46-E951-4E03-B753-B9C39C42F111}" type="presParOf" srcId="{B438422E-38D1-4544-8499-3F93FDA89734}" destId="{840A71D7-588A-4B4F-8616-7136DFA9DAF9}" srcOrd="0" destOrd="0" presId="urn:microsoft.com/office/officeart/2005/8/layout/process1"/>
    <dgm:cxn modelId="{F1104902-DDE8-471A-9201-FB9D5DF6B04B}" type="presParOf" srcId="{DE323A93-31CC-457D-A617-3246D026E43E}" destId="{93E7D3A6-97E7-4A32-95B4-A17A12EEFD48}" srcOrd="2" destOrd="0" presId="urn:microsoft.com/office/officeart/2005/8/layout/process1"/>
    <dgm:cxn modelId="{5B166C88-F01F-4CB0-9564-E71BADC72AC5}" type="presParOf" srcId="{DE323A93-31CC-457D-A617-3246D026E43E}" destId="{8D695963-9AA5-4CC4-A3E5-4C1ACC6E8C38}" srcOrd="3" destOrd="0" presId="urn:microsoft.com/office/officeart/2005/8/layout/process1"/>
    <dgm:cxn modelId="{9B550BFF-9C5E-4BEC-9054-7BCE6F858D2D}" type="presParOf" srcId="{8D695963-9AA5-4CC4-A3E5-4C1ACC6E8C38}" destId="{AFE9156F-7CA9-4D3E-882D-07BC361A9F2B}" srcOrd="0" destOrd="0" presId="urn:microsoft.com/office/officeart/2005/8/layout/process1"/>
    <dgm:cxn modelId="{7C747B37-A26C-41CC-B351-F9719B5CB80C}" type="presParOf" srcId="{DE323A93-31CC-457D-A617-3246D026E43E}" destId="{8C95C9B7-F673-43A3-A0A9-4A7687AA2B3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F25782-DE00-4FB6-84EC-283E666113C7}">
      <dsp:nvSpPr>
        <dsp:cNvPr id="0" name=""/>
        <dsp:cNvSpPr/>
      </dsp:nvSpPr>
      <dsp:spPr>
        <a:xfrm>
          <a:off x="1585298" y="2008990"/>
          <a:ext cx="3838112" cy="648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109"/>
              </a:lnTo>
              <a:lnTo>
                <a:pt x="3838112" y="315109"/>
              </a:lnTo>
              <a:lnTo>
                <a:pt x="3838112" y="6480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9811D-1396-4001-A83D-4841AFC2D2BE}">
      <dsp:nvSpPr>
        <dsp:cNvPr id="0" name=""/>
        <dsp:cNvSpPr/>
      </dsp:nvSpPr>
      <dsp:spPr>
        <a:xfrm>
          <a:off x="1539578" y="2008990"/>
          <a:ext cx="91440" cy="64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09"/>
              </a:lnTo>
              <a:lnTo>
                <a:pt x="47410" y="315109"/>
              </a:lnTo>
              <a:lnTo>
                <a:pt x="47410" y="6480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AC840-F6D8-4DFD-A1BB-E0BEA5F44762}">
      <dsp:nvSpPr>
        <dsp:cNvPr id="0" name=""/>
        <dsp:cNvSpPr/>
      </dsp:nvSpPr>
      <dsp:spPr>
        <a:xfrm>
          <a:off x="0" y="423691"/>
          <a:ext cx="3170597" cy="15852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2020 год</a:t>
          </a:r>
          <a:endParaRPr lang="ru-RU" sz="2900" kern="1200" dirty="0"/>
        </a:p>
      </dsp:txBody>
      <dsp:txXfrm>
        <a:off x="0" y="423691"/>
        <a:ext cx="3170597" cy="1585298"/>
      </dsp:txXfrm>
    </dsp:sp>
    <dsp:sp modelId="{1801DBBC-8417-4587-A417-FF8AB1553A90}">
      <dsp:nvSpPr>
        <dsp:cNvPr id="0" name=""/>
        <dsp:cNvSpPr/>
      </dsp:nvSpPr>
      <dsp:spPr>
        <a:xfrm>
          <a:off x="1690" y="2657012"/>
          <a:ext cx="3170597" cy="15852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Доходы: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12 700,4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тыс. руб.</a:t>
          </a:r>
          <a:endParaRPr lang="ru-RU" sz="2900" kern="1200" dirty="0"/>
        </a:p>
      </dsp:txBody>
      <dsp:txXfrm>
        <a:off x="1690" y="2657012"/>
        <a:ext cx="3170597" cy="1585298"/>
      </dsp:txXfrm>
    </dsp:sp>
    <dsp:sp modelId="{0A2BB1F1-010B-440F-8469-D902AC75B58C}">
      <dsp:nvSpPr>
        <dsp:cNvPr id="0" name=""/>
        <dsp:cNvSpPr/>
      </dsp:nvSpPr>
      <dsp:spPr>
        <a:xfrm>
          <a:off x="3838112" y="2657012"/>
          <a:ext cx="3170597" cy="15852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Расходы: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12 700,4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тыс. руб.</a:t>
          </a:r>
          <a:endParaRPr lang="ru-RU" sz="2900" kern="1200" dirty="0"/>
        </a:p>
      </dsp:txBody>
      <dsp:txXfrm>
        <a:off x="3838112" y="2657012"/>
        <a:ext cx="3170597" cy="15852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C64185-5342-4878-9F8E-24AF83DBE00B}">
      <dsp:nvSpPr>
        <dsp:cNvPr id="0" name=""/>
        <dsp:cNvSpPr/>
      </dsp:nvSpPr>
      <dsp:spPr>
        <a:xfrm>
          <a:off x="4380800" y="1835724"/>
          <a:ext cx="91440" cy="2202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28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AFE5F-5EBE-4EFE-828E-09005863942D}">
      <dsp:nvSpPr>
        <dsp:cNvPr id="0" name=""/>
        <dsp:cNvSpPr/>
      </dsp:nvSpPr>
      <dsp:spPr>
        <a:xfrm>
          <a:off x="1988110" y="1835724"/>
          <a:ext cx="2438409" cy="678879"/>
        </a:xfrm>
        <a:custGeom>
          <a:avLst/>
          <a:gdLst/>
          <a:ahLst/>
          <a:cxnLst/>
          <a:rect l="0" t="0" r="0" b="0"/>
          <a:pathLst>
            <a:path>
              <a:moveTo>
                <a:pt x="2438409" y="0"/>
              </a:moveTo>
              <a:lnTo>
                <a:pt x="2438409" y="389390"/>
              </a:lnTo>
              <a:lnTo>
                <a:pt x="0" y="389390"/>
              </a:lnTo>
              <a:lnTo>
                <a:pt x="0" y="67887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65AFC-D7D2-4E14-AD78-5C6AED817D50}">
      <dsp:nvSpPr>
        <dsp:cNvPr id="0" name=""/>
        <dsp:cNvSpPr/>
      </dsp:nvSpPr>
      <dsp:spPr>
        <a:xfrm>
          <a:off x="3048000" y="457203"/>
          <a:ext cx="2757041" cy="1378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2021 год</a:t>
          </a:r>
          <a:endParaRPr lang="ru-RU" sz="2500" kern="1200" dirty="0"/>
        </a:p>
      </dsp:txBody>
      <dsp:txXfrm>
        <a:off x="3048000" y="457203"/>
        <a:ext cx="2757041" cy="1378520"/>
      </dsp:txXfrm>
    </dsp:sp>
    <dsp:sp modelId="{1ADA7662-9BEF-4B23-9506-D08C438B8CE4}">
      <dsp:nvSpPr>
        <dsp:cNvPr id="0" name=""/>
        <dsp:cNvSpPr/>
      </dsp:nvSpPr>
      <dsp:spPr>
        <a:xfrm>
          <a:off x="609590" y="2514604"/>
          <a:ext cx="2757041" cy="13785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Доходы: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9 471,6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тыс. руб.</a:t>
          </a:r>
          <a:endParaRPr lang="ru-RU" sz="2500" kern="1200" dirty="0"/>
        </a:p>
      </dsp:txBody>
      <dsp:txXfrm>
        <a:off x="609590" y="2514604"/>
        <a:ext cx="2757041" cy="1378520"/>
      </dsp:txXfrm>
    </dsp:sp>
    <dsp:sp modelId="{968258CE-D714-4CFA-8778-F07286494E54}">
      <dsp:nvSpPr>
        <dsp:cNvPr id="0" name=""/>
        <dsp:cNvSpPr/>
      </dsp:nvSpPr>
      <dsp:spPr>
        <a:xfrm>
          <a:off x="3048000" y="4038600"/>
          <a:ext cx="2757041" cy="13785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Расходы: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9 471,6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тыс. руб.</a:t>
          </a:r>
          <a:endParaRPr lang="ru-RU" sz="2500" kern="1200" dirty="0"/>
        </a:p>
      </dsp:txBody>
      <dsp:txXfrm>
        <a:off x="3048000" y="4038600"/>
        <a:ext cx="2757041" cy="13785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326339-E82F-45B2-851C-A444FBB6C6EE}">
      <dsp:nvSpPr>
        <dsp:cNvPr id="0" name=""/>
        <dsp:cNvSpPr/>
      </dsp:nvSpPr>
      <dsp:spPr>
        <a:xfrm>
          <a:off x="5391734" y="1703656"/>
          <a:ext cx="91440" cy="5042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28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11208-DA60-43F8-A01A-77F85ADE4D18}">
      <dsp:nvSpPr>
        <dsp:cNvPr id="0" name=""/>
        <dsp:cNvSpPr/>
      </dsp:nvSpPr>
      <dsp:spPr>
        <a:xfrm>
          <a:off x="1627449" y="1630681"/>
          <a:ext cx="3810004" cy="91440"/>
        </a:xfrm>
        <a:custGeom>
          <a:avLst/>
          <a:gdLst/>
          <a:ahLst/>
          <a:cxnLst/>
          <a:rect l="0" t="0" r="0" b="0"/>
          <a:pathLst>
            <a:path>
              <a:moveTo>
                <a:pt x="3810004" y="72975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ACB39-B01E-420A-BBCA-4C7B9DC24549}">
      <dsp:nvSpPr>
        <dsp:cNvPr id="0" name=""/>
        <dsp:cNvSpPr/>
      </dsp:nvSpPr>
      <dsp:spPr>
        <a:xfrm>
          <a:off x="3886199" y="152402"/>
          <a:ext cx="3102508" cy="15512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2022 год</a:t>
          </a:r>
          <a:endParaRPr lang="ru-RU" sz="2800" kern="1200" dirty="0"/>
        </a:p>
      </dsp:txBody>
      <dsp:txXfrm>
        <a:off x="3886199" y="152402"/>
        <a:ext cx="3102508" cy="1551254"/>
      </dsp:txXfrm>
    </dsp:sp>
    <dsp:sp modelId="{5FB84FD4-B679-4489-8C16-F66CAE3F2A8C}">
      <dsp:nvSpPr>
        <dsp:cNvPr id="0" name=""/>
        <dsp:cNvSpPr/>
      </dsp:nvSpPr>
      <dsp:spPr>
        <a:xfrm>
          <a:off x="76195" y="1676401"/>
          <a:ext cx="3102508" cy="15512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Доходы: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9 975,8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тыс. руб. </a:t>
          </a:r>
          <a:endParaRPr lang="ru-RU" sz="2800" kern="1200" dirty="0"/>
        </a:p>
      </dsp:txBody>
      <dsp:txXfrm>
        <a:off x="76195" y="1676401"/>
        <a:ext cx="3102508" cy="1551254"/>
      </dsp:txXfrm>
    </dsp:sp>
    <dsp:sp modelId="{447A24C9-2834-4F7E-9D69-D39C2A9EAF6B}">
      <dsp:nvSpPr>
        <dsp:cNvPr id="0" name=""/>
        <dsp:cNvSpPr/>
      </dsp:nvSpPr>
      <dsp:spPr>
        <a:xfrm>
          <a:off x="3886199" y="2207945"/>
          <a:ext cx="3102508" cy="15512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Расходы: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9 975,8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тыс. руб.</a:t>
          </a:r>
          <a:endParaRPr lang="ru-RU" sz="2800" kern="1200" dirty="0"/>
        </a:p>
      </dsp:txBody>
      <dsp:txXfrm>
        <a:off x="3886199" y="2207945"/>
        <a:ext cx="3102508" cy="15512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5E7B13-3BCB-4195-BDB0-8D68780B800B}">
      <dsp:nvSpPr>
        <dsp:cNvPr id="0" name=""/>
        <dsp:cNvSpPr/>
      </dsp:nvSpPr>
      <dsp:spPr>
        <a:xfrm>
          <a:off x="1600199" y="50799"/>
          <a:ext cx="2438400" cy="243840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3">
                  <a:lumMod val="75000"/>
                </a:schemeClr>
              </a:solidFill>
            </a:rPr>
            <a:t>2020 год- 424,7 тыс. руб.</a:t>
          </a:r>
          <a:endParaRPr lang="ru-RU" sz="26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925319" y="477519"/>
        <a:ext cx="1788159" cy="1097280"/>
      </dsp:txXfrm>
    </dsp:sp>
    <dsp:sp modelId="{119F1650-93FE-429E-9FCE-6FA8E65F7C07}">
      <dsp:nvSpPr>
        <dsp:cNvPr id="0" name=""/>
        <dsp:cNvSpPr/>
      </dsp:nvSpPr>
      <dsp:spPr>
        <a:xfrm>
          <a:off x="2480055" y="1574800"/>
          <a:ext cx="2438400" cy="2438400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FFFF00"/>
              </a:solidFill>
            </a:rPr>
            <a:t>2021 год – 636,9 тыс. руб.</a:t>
          </a:r>
          <a:endParaRPr lang="ru-RU" sz="2600" kern="1200" dirty="0">
            <a:solidFill>
              <a:srgbClr val="FFFF00"/>
            </a:solidFill>
          </a:endParaRPr>
        </a:p>
      </dsp:txBody>
      <dsp:txXfrm>
        <a:off x="3225799" y="2204719"/>
        <a:ext cx="1463040" cy="1341120"/>
      </dsp:txXfrm>
    </dsp:sp>
    <dsp:sp modelId="{8A58C768-661B-438E-B963-EA39CE3DB173}">
      <dsp:nvSpPr>
        <dsp:cNvPr id="0" name=""/>
        <dsp:cNvSpPr/>
      </dsp:nvSpPr>
      <dsp:spPr>
        <a:xfrm>
          <a:off x="720343" y="1574800"/>
          <a:ext cx="2438400" cy="2438400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2022 год – 1 061,6 тыс. руб.</a:t>
          </a:r>
          <a:endParaRPr lang="ru-RU" sz="26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949959" y="2204719"/>
        <a:ext cx="1463040" cy="13411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BC8D55-8020-4D9D-BD1B-ADAF378B68D5}">
      <dsp:nvSpPr>
        <dsp:cNvPr id="0" name=""/>
        <dsp:cNvSpPr/>
      </dsp:nvSpPr>
      <dsp:spPr>
        <a:xfrm>
          <a:off x="2992730" y="2262033"/>
          <a:ext cx="2404700" cy="2402334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2022 год – 1103,8 тыс. руб.</a:t>
          </a:r>
          <a:endParaRPr lang="ru-RU" sz="2100" kern="1200" dirty="0"/>
        </a:p>
      </dsp:txBody>
      <dsp:txXfrm>
        <a:off x="2992730" y="2262033"/>
        <a:ext cx="2404700" cy="2402334"/>
      </dsp:txXfrm>
    </dsp:sp>
    <dsp:sp modelId="{3C8612B8-8618-4008-8AAB-33A837B061E9}">
      <dsp:nvSpPr>
        <dsp:cNvPr id="0" name=""/>
        <dsp:cNvSpPr/>
      </dsp:nvSpPr>
      <dsp:spPr>
        <a:xfrm>
          <a:off x="912799" y="1863658"/>
          <a:ext cx="2453798" cy="2515272"/>
        </a:xfrm>
        <a:prstGeom prst="gear6">
          <a:avLst/>
        </a:prstGeom>
        <a:gradFill rotWithShape="0">
          <a:gsLst>
            <a:gs pos="0">
              <a:schemeClr val="accent4">
                <a:hueOff val="-3015570"/>
                <a:satOff val="21052"/>
                <a:lumOff val="2255"/>
                <a:alphaOff val="0"/>
                <a:tint val="60000"/>
                <a:satMod val="160000"/>
              </a:schemeClr>
            </a:gs>
            <a:gs pos="46000">
              <a:schemeClr val="accent4">
                <a:hueOff val="-3015570"/>
                <a:satOff val="21052"/>
                <a:lumOff val="2255"/>
                <a:alphaOff val="0"/>
                <a:tint val="86000"/>
                <a:satMod val="160000"/>
              </a:schemeClr>
            </a:gs>
            <a:gs pos="100000">
              <a:schemeClr val="accent4">
                <a:hueOff val="-3015570"/>
                <a:satOff val="21052"/>
                <a:lumOff val="225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2021 год – 1103,8 тыс. руб.</a:t>
          </a:r>
          <a:endParaRPr lang="ru-RU" sz="2000" kern="1200" dirty="0"/>
        </a:p>
      </dsp:txBody>
      <dsp:txXfrm>
        <a:off x="912799" y="1863658"/>
        <a:ext cx="2453798" cy="2515272"/>
      </dsp:txXfrm>
    </dsp:sp>
    <dsp:sp modelId="{D8A0F13A-F7A8-4A11-BC35-6A533DB9B15A}">
      <dsp:nvSpPr>
        <dsp:cNvPr id="0" name=""/>
        <dsp:cNvSpPr/>
      </dsp:nvSpPr>
      <dsp:spPr>
        <a:xfrm rot="20700000">
          <a:off x="2326290" y="324242"/>
          <a:ext cx="2496459" cy="2228153"/>
        </a:xfrm>
        <a:prstGeom prst="gear6">
          <a:avLst/>
        </a:prstGeom>
        <a:gradFill rotWithShape="0">
          <a:gsLst>
            <a:gs pos="0">
              <a:schemeClr val="accent4">
                <a:hueOff val="-6031141"/>
                <a:satOff val="42105"/>
                <a:lumOff val="4509"/>
                <a:alphaOff val="0"/>
                <a:tint val="60000"/>
                <a:satMod val="160000"/>
              </a:schemeClr>
            </a:gs>
            <a:gs pos="46000">
              <a:schemeClr val="accent4">
                <a:hueOff val="-6031141"/>
                <a:satOff val="42105"/>
                <a:lumOff val="4509"/>
                <a:alphaOff val="0"/>
                <a:tint val="86000"/>
                <a:satMod val="160000"/>
              </a:schemeClr>
            </a:gs>
            <a:gs pos="100000">
              <a:schemeClr val="accent4">
                <a:hueOff val="-6031141"/>
                <a:satOff val="42105"/>
                <a:lumOff val="450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2020 год – 1103,8 тыс. руб.</a:t>
          </a:r>
        </a:p>
      </dsp:txBody>
      <dsp:txXfrm>
        <a:off x="2889751" y="797028"/>
        <a:ext cx="1369538" cy="1282582"/>
      </dsp:txXfrm>
    </dsp:sp>
    <dsp:sp modelId="{0CFE2015-FF89-4859-8391-56FACCD010CC}">
      <dsp:nvSpPr>
        <dsp:cNvPr id="0" name=""/>
        <dsp:cNvSpPr/>
      </dsp:nvSpPr>
      <dsp:spPr>
        <a:xfrm>
          <a:off x="2990716" y="2044246"/>
          <a:ext cx="3285286" cy="2841380"/>
        </a:xfrm>
        <a:prstGeom prst="circularArrow">
          <a:avLst>
            <a:gd name="adj1" fmla="val 4688"/>
            <a:gd name="adj2" fmla="val 299029"/>
            <a:gd name="adj3" fmla="val 2535592"/>
            <a:gd name="adj4" fmla="val 15820046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614389-18E1-4AD9-97D8-679E155C6107}">
      <dsp:nvSpPr>
        <dsp:cNvPr id="0" name=""/>
        <dsp:cNvSpPr/>
      </dsp:nvSpPr>
      <dsp:spPr>
        <a:xfrm>
          <a:off x="474903" y="1572502"/>
          <a:ext cx="2650388" cy="26503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3015570"/>
            <a:satOff val="21052"/>
            <a:lumOff val="225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33EDF1-C2C1-4542-832B-BC0E29E18B0C}">
      <dsp:nvSpPr>
        <dsp:cNvPr id="0" name=""/>
        <dsp:cNvSpPr/>
      </dsp:nvSpPr>
      <dsp:spPr>
        <a:xfrm>
          <a:off x="1752066" y="409"/>
          <a:ext cx="2857652" cy="28576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675916-AF01-4F2C-BEE7-3C0D380224FA}">
      <dsp:nvSpPr>
        <dsp:cNvPr id="0" name=""/>
        <dsp:cNvSpPr/>
      </dsp:nvSpPr>
      <dsp:spPr>
        <a:xfrm>
          <a:off x="3506390" y="1806282"/>
          <a:ext cx="2488406" cy="592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517"/>
              </a:lnTo>
              <a:lnTo>
                <a:pt x="2488406" y="403517"/>
              </a:lnTo>
              <a:lnTo>
                <a:pt x="2488406" y="5921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8A974-7360-428A-9286-68AA2AB0D984}">
      <dsp:nvSpPr>
        <dsp:cNvPr id="0" name=""/>
        <dsp:cNvSpPr/>
      </dsp:nvSpPr>
      <dsp:spPr>
        <a:xfrm>
          <a:off x="3460670" y="1806282"/>
          <a:ext cx="91440" cy="592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1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60D7E-4D5C-4D99-875C-72169C1D122A}">
      <dsp:nvSpPr>
        <dsp:cNvPr id="0" name=""/>
        <dsp:cNvSpPr/>
      </dsp:nvSpPr>
      <dsp:spPr>
        <a:xfrm>
          <a:off x="1017984" y="1806282"/>
          <a:ext cx="2488406" cy="592127"/>
        </a:xfrm>
        <a:custGeom>
          <a:avLst/>
          <a:gdLst/>
          <a:ahLst/>
          <a:cxnLst/>
          <a:rect l="0" t="0" r="0" b="0"/>
          <a:pathLst>
            <a:path>
              <a:moveTo>
                <a:pt x="2488406" y="0"/>
              </a:moveTo>
              <a:lnTo>
                <a:pt x="2488406" y="403517"/>
              </a:lnTo>
              <a:lnTo>
                <a:pt x="0" y="403517"/>
              </a:lnTo>
              <a:lnTo>
                <a:pt x="0" y="5921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FE0F7-2BF2-4B8C-BB34-54F52E0470C6}">
      <dsp:nvSpPr>
        <dsp:cNvPr id="0" name=""/>
        <dsp:cNvSpPr/>
      </dsp:nvSpPr>
      <dsp:spPr>
        <a:xfrm>
          <a:off x="1538290" y="513442"/>
          <a:ext cx="3936199" cy="1292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C4C449-E710-4E3D-9C63-A21E197EFE94}">
      <dsp:nvSpPr>
        <dsp:cNvPr id="0" name=""/>
        <dsp:cNvSpPr/>
      </dsp:nvSpPr>
      <dsp:spPr>
        <a:xfrm>
          <a:off x="1764509" y="728349"/>
          <a:ext cx="3936199" cy="1292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Государственная пошлина</a:t>
          </a:r>
          <a:endParaRPr lang="ru-RU" sz="2400" kern="1200" dirty="0"/>
        </a:p>
      </dsp:txBody>
      <dsp:txXfrm>
        <a:off x="1764509" y="728349"/>
        <a:ext cx="3936199" cy="1292840"/>
      </dsp:txXfrm>
    </dsp:sp>
    <dsp:sp modelId="{A01CFCB8-B494-4B15-84BF-7C0515430E34}">
      <dsp:nvSpPr>
        <dsp:cNvPr id="0" name=""/>
        <dsp:cNvSpPr/>
      </dsp:nvSpPr>
      <dsp:spPr>
        <a:xfrm>
          <a:off x="0" y="2398409"/>
          <a:ext cx="2035968" cy="1292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52FCEF-3563-4011-BC42-9FA75BE7323C}">
      <dsp:nvSpPr>
        <dsp:cNvPr id="0" name=""/>
        <dsp:cNvSpPr/>
      </dsp:nvSpPr>
      <dsp:spPr>
        <a:xfrm>
          <a:off x="226218" y="2613317"/>
          <a:ext cx="2035968" cy="1292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2020 год – 24,2 тыс. руб.</a:t>
          </a:r>
          <a:endParaRPr lang="ru-RU" sz="2400" kern="1200" dirty="0"/>
        </a:p>
      </dsp:txBody>
      <dsp:txXfrm>
        <a:off x="226218" y="2613317"/>
        <a:ext cx="2035968" cy="1292840"/>
      </dsp:txXfrm>
    </dsp:sp>
    <dsp:sp modelId="{CF11F13D-2B05-4DA8-82EC-437E8C14C6B3}">
      <dsp:nvSpPr>
        <dsp:cNvPr id="0" name=""/>
        <dsp:cNvSpPr/>
      </dsp:nvSpPr>
      <dsp:spPr>
        <a:xfrm>
          <a:off x="2488406" y="2398409"/>
          <a:ext cx="2035968" cy="1292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3BE777-9338-4C89-BEFE-BFB4A447081D}">
      <dsp:nvSpPr>
        <dsp:cNvPr id="0" name=""/>
        <dsp:cNvSpPr/>
      </dsp:nvSpPr>
      <dsp:spPr>
        <a:xfrm>
          <a:off x="2714624" y="2613317"/>
          <a:ext cx="2035968" cy="1292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2021 год – 25,2 тыс. руб.</a:t>
          </a:r>
          <a:endParaRPr lang="ru-RU" sz="2400" kern="1200" dirty="0"/>
        </a:p>
      </dsp:txBody>
      <dsp:txXfrm>
        <a:off x="2714624" y="2613317"/>
        <a:ext cx="2035968" cy="1292840"/>
      </dsp:txXfrm>
    </dsp:sp>
    <dsp:sp modelId="{03DDA162-DECB-432D-821B-B92AEFB9A408}">
      <dsp:nvSpPr>
        <dsp:cNvPr id="0" name=""/>
        <dsp:cNvSpPr/>
      </dsp:nvSpPr>
      <dsp:spPr>
        <a:xfrm>
          <a:off x="4976812" y="2398409"/>
          <a:ext cx="2035968" cy="1292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3FB5C8-36EB-4D97-9442-26D1E82575BC}">
      <dsp:nvSpPr>
        <dsp:cNvPr id="0" name=""/>
        <dsp:cNvSpPr/>
      </dsp:nvSpPr>
      <dsp:spPr>
        <a:xfrm>
          <a:off x="5203031" y="2613317"/>
          <a:ext cx="2035968" cy="1292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2022 год – 26,2 тыс. руб.</a:t>
          </a:r>
          <a:endParaRPr lang="ru-RU" sz="2400" kern="1200" dirty="0"/>
        </a:p>
      </dsp:txBody>
      <dsp:txXfrm>
        <a:off x="5203031" y="2613317"/>
        <a:ext cx="2035968" cy="12928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23B858-561C-4CE4-B990-A0257529CCA6}">
      <dsp:nvSpPr>
        <dsp:cNvPr id="0" name=""/>
        <dsp:cNvSpPr/>
      </dsp:nvSpPr>
      <dsp:spPr>
        <a:xfrm>
          <a:off x="6027" y="1174750"/>
          <a:ext cx="1801564" cy="1714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2020 год </a:t>
          </a:r>
          <a:r>
            <a:rPr lang="ru-RU" sz="1900" kern="1200" dirty="0" smtClean="0"/>
            <a:t>–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10 528,9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1900" kern="1200" dirty="0" smtClean="0"/>
            <a:t>тыс. руб.</a:t>
          </a:r>
          <a:endParaRPr lang="ru-RU" sz="1900" kern="1200" dirty="0"/>
        </a:p>
      </dsp:txBody>
      <dsp:txXfrm>
        <a:off x="6027" y="1174750"/>
        <a:ext cx="1801564" cy="1714498"/>
      </dsp:txXfrm>
    </dsp:sp>
    <dsp:sp modelId="{B438422E-38D1-4544-8499-3F93FDA89734}">
      <dsp:nvSpPr>
        <dsp:cNvPr id="0" name=""/>
        <dsp:cNvSpPr/>
      </dsp:nvSpPr>
      <dsp:spPr>
        <a:xfrm>
          <a:off x="1987748" y="1808606"/>
          <a:ext cx="381931" cy="4467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987748" y="1808606"/>
        <a:ext cx="381931" cy="446787"/>
      </dsp:txXfrm>
    </dsp:sp>
    <dsp:sp modelId="{93E7D3A6-97E7-4A32-95B4-A17A12EEFD48}">
      <dsp:nvSpPr>
        <dsp:cNvPr id="0" name=""/>
        <dsp:cNvSpPr/>
      </dsp:nvSpPr>
      <dsp:spPr>
        <a:xfrm>
          <a:off x="2528217" y="1174750"/>
          <a:ext cx="1801564" cy="1714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tint val="60000"/>
                <a:satMod val="160000"/>
              </a:schemeClr>
            </a:gs>
            <a:gs pos="46000">
              <a:schemeClr val="accent2">
                <a:hueOff val="4765848"/>
                <a:satOff val="9751"/>
                <a:lumOff val="3725"/>
                <a:alphaOff val="0"/>
                <a:tint val="86000"/>
                <a:satMod val="160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7 043,6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kern="1200" dirty="0" smtClean="0"/>
            <a:t>тыс. руб.</a:t>
          </a:r>
          <a:endParaRPr lang="ru-RU" sz="1800" kern="1200" dirty="0"/>
        </a:p>
      </dsp:txBody>
      <dsp:txXfrm>
        <a:off x="2528217" y="1174750"/>
        <a:ext cx="1801564" cy="1714498"/>
      </dsp:txXfrm>
    </dsp:sp>
    <dsp:sp modelId="{8D695963-9AA5-4CC4-A3E5-4C1ACC6E8C38}">
      <dsp:nvSpPr>
        <dsp:cNvPr id="0" name=""/>
        <dsp:cNvSpPr/>
      </dsp:nvSpPr>
      <dsp:spPr>
        <a:xfrm rot="21556364">
          <a:off x="4504621" y="1792599"/>
          <a:ext cx="370721" cy="4467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tint val="60000"/>
                <a:satMod val="160000"/>
              </a:schemeClr>
            </a:gs>
            <a:gs pos="46000">
              <a:schemeClr val="accent2">
                <a:hueOff val="9531695"/>
                <a:satOff val="19501"/>
                <a:lumOff val="7451"/>
                <a:alphaOff val="0"/>
                <a:tint val="86000"/>
                <a:satMod val="160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556364">
        <a:off x="4504621" y="1792599"/>
        <a:ext cx="370721" cy="446787"/>
      </dsp:txXfrm>
    </dsp:sp>
    <dsp:sp modelId="{8C95C9B7-F673-43A3-A0A9-4A7687AA2B35}">
      <dsp:nvSpPr>
        <dsp:cNvPr id="0" name=""/>
        <dsp:cNvSpPr/>
      </dsp:nvSpPr>
      <dsp:spPr>
        <a:xfrm>
          <a:off x="5029199" y="1143003"/>
          <a:ext cx="1801564" cy="1714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tint val="60000"/>
                <a:satMod val="160000"/>
              </a:schemeClr>
            </a:gs>
            <a:gs pos="46000">
              <a:schemeClr val="accent2">
                <a:hueOff val="9531695"/>
                <a:satOff val="19501"/>
                <a:lumOff val="7451"/>
                <a:alphaOff val="0"/>
                <a:tint val="86000"/>
                <a:satMod val="160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7 069,3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kern="1200" dirty="0" smtClean="0"/>
            <a:t>тыс. руб.</a:t>
          </a:r>
          <a:endParaRPr lang="ru-RU" sz="1800" kern="1200" dirty="0"/>
        </a:p>
      </dsp:txBody>
      <dsp:txXfrm>
        <a:off x="5029199" y="1143003"/>
        <a:ext cx="1801564" cy="1714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7FE6573-A698-49E1-941F-40DE62CAC571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C32F88E-1E6A-426D-9B5F-3590477B5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2F88E-1E6A-426D-9B5F-3590477B577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D6876A-2D3D-47BC-ADA7-C928608F4FE8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BB0F8C-D6E1-48D1-8BC8-7775ADEB7B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FFBD5-C6C7-40BD-B696-1ED20FE8B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84508-A75C-4DDD-AB5F-4B6264157B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35F8B-9898-43EF-B1C9-5DE8515B2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5B2D-160E-48EC-B769-77322127F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2B01C-DCB3-4E6B-8BFD-9344DD997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CB331-C48F-478F-B7F8-35F255578D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DBB959BE-3E1F-4D03-9E64-73D6CBB87F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E41AD01A-52BE-4D00-B1C7-FDE188F5AF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CFA8626-F348-4864-8434-79949A4A13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1AA93-57DE-4BF7-BEA9-AE9601CBE1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B885C082-9449-4340-B66E-E960DCEC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57BAA98-AF6E-4821-9EB4-5CD8BD9E58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620A6D0-C067-4595-84D8-CD9C963722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9EB963-673D-4EE4-A8F7-242EA70AA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6" descr="byudzhet-novgorodskoj-oblasti-na-2017-god-budet-bezdefitsitnym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AutoShape 8" descr="byudzhet-novgorodskoj-oblasti-na-2017-god-budet-bezdefitsitnym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52400" y="152400"/>
            <a:ext cx="9733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mpact"/>
              </a:rPr>
              <a:t>Администрация </a:t>
            </a:r>
            <a:r>
              <a:rPr lang="ru-RU" sz="54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mpact"/>
              </a:rPr>
              <a:t>Красносадовского</a:t>
            </a:r>
            <a:r>
              <a:rPr lang="ru-RU" sz="54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mpact"/>
              </a:rPr>
              <a:t> </a:t>
            </a:r>
          </a:p>
          <a:p>
            <a:pPr algn="ctr">
              <a:defRPr/>
            </a:pPr>
            <a:r>
              <a:rPr lang="ru-RU" sz="54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mpact"/>
              </a:rPr>
              <a:t>сельского поселения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201" name="Picture 9" descr="Картинки по запросу поселок красный 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5905500" cy="28575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203" name="Picture 11" descr="Картинки по запросу администрация красносадовского сельского посел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267200"/>
            <a:ext cx="2621280" cy="2286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52400" y="3581400"/>
            <a:ext cx="4648200" cy="1524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fontAlgn="auto">
              <a:spcAft>
                <a:spcPts val="0"/>
              </a:spcAft>
              <a:buClr>
                <a:srgbClr val="CC0000"/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Безвозмездные поступления – </a:t>
            </a:r>
          </a:p>
          <a:p>
            <a:pPr marL="274320" indent="-274320" fontAlgn="auto">
              <a:spcAft>
                <a:spcPts val="0"/>
              </a:spcAft>
              <a:buClr>
                <a:srgbClr val="CC0000"/>
              </a:buClr>
              <a:buFontTx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7 069,3 тыс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2200" y="5181600"/>
            <a:ext cx="4419600" cy="1524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fontAlgn="auto">
              <a:spcAft>
                <a:spcPts val="0"/>
              </a:spcAft>
              <a:buClr>
                <a:srgbClr val="CC0000"/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Налоговые и неналоговые – </a:t>
            </a:r>
          </a:p>
          <a:p>
            <a:pPr marL="274320" indent="-274320" fontAlgn="auto">
              <a:spcAft>
                <a:spcPts val="0"/>
              </a:spcAft>
              <a:buClr>
                <a:srgbClr val="CC0000"/>
              </a:buClr>
              <a:buFontTx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2 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906,5 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тыс.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64366" y="228600"/>
            <a:ext cx="69652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kern="1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Доходы 2022 </a:t>
            </a:r>
            <a:r>
              <a:rPr lang="ru-RU" sz="5400" b="1" kern="1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год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7420" name="Picture 12" descr="Картинки по запросу дох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2095500" cy="20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2" name="Picture 14" descr="Картинки по запросу дох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05000"/>
            <a:ext cx="3549752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0" name="Group 4"/>
          <p:cNvGraphicFramePr>
            <a:graphicFrameLocks noGrp="1"/>
          </p:cNvGraphicFramePr>
          <p:nvPr>
            <p:ph/>
          </p:nvPr>
        </p:nvGraphicFramePr>
        <p:xfrm>
          <a:off x="228600" y="1219200"/>
          <a:ext cx="8763000" cy="44767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876800"/>
                <a:gridCol w="2209800"/>
                <a:gridCol w="1676400"/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расходов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План, тыс.руб.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Уд.вес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расходы, в том числе: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9 975,8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5 439,6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 т.ч. межбюджет. трансферты общ. хар-ра бюджетам субъектов РФ и мун-ых образ-ий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641,8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228600" y="5715000"/>
          <a:ext cx="8763000" cy="3619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876800"/>
                <a:gridCol w="2209800"/>
                <a:gridCol w="1676400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Культура, кинематография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3 859,4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28800" y="0"/>
            <a:ext cx="5486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kern="10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РАСХОДЫ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u="sng" dirty="0">
                <a:solidFill>
                  <a:schemeClr val="tx1"/>
                </a:solidFill>
              </a:rPr>
              <a:t>Расчет поступлений платежей по основным </a:t>
            </a:r>
            <a:r>
              <a:rPr lang="ru-RU" sz="4000" u="sng" dirty="0" smtClean="0">
                <a:solidFill>
                  <a:schemeClr val="tx1"/>
                </a:solidFill>
              </a:rPr>
              <a:t>доходным источникам</a:t>
            </a:r>
            <a:endParaRPr lang="ru-RU" sz="4000" u="sng" dirty="0">
              <a:solidFill>
                <a:schemeClr val="tx1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 noGrp="1"/>
          </p:cNvGraphicFramePr>
          <p:nvPr>
            <p:ph type="chart" idx="1"/>
          </p:nvPr>
        </p:nvGraphicFramePr>
        <p:xfrm>
          <a:off x="152400" y="2209800"/>
          <a:ext cx="7010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" y="13716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Налог на доходы физических лиц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(в тыс. руб.) 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461" name="Picture 5" descr="Картинки по запросу ндф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95600"/>
            <a:ext cx="2857500" cy="1962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Grp="1" noChangeAspect="1"/>
          </p:cNvGraphicFramePr>
          <p:nvPr>
            <p:ph/>
          </p:nvPr>
        </p:nvGraphicFramePr>
        <p:xfrm>
          <a:off x="152400" y="-1"/>
          <a:ext cx="6553200" cy="468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5" name="AutoShape 5" descr="Картинки по запросу есхн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7" name="AutoShape 7" descr="Картинки по запросу есхн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9" name="AutoShape 9" descr="Картинки по запросу есхн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1" name="Picture 11" descr="Картинки по запросу есх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19600"/>
            <a:ext cx="3295650" cy="2197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93" name="Picture 13" descr="Картинки по запросу есх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114800"/>
            <a:ext cx="3806824" cy="237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5" name="Picture 15" descr="Картинки по запросу есх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33400"/>
            <a:ext cx="2933700" cy="2190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2" descr="yfkju-yf-bveotcndj-abpbxtcrb-kbw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AutoShape 24" descr="yfkju-yf-bveotcndj-abpbxtcrb-kbw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AutoShape 26" descr="yfkju-yf-bveotcndj-abpbxtcrb-kbw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AutoShape 28" descr="yfkju-yf-bveotcndj-abpbxtcrb-kbw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AutoShape 30" descr="yfkju-yf-bveotcndj-abpbxtcrb-kbw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AutoShape 33" descr="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2667000"/>
          <a:ext cx="5638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0" y="152400"/>
            <a:ext cx="94666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Налог на имущество </a:t>
            </a:r>
          </a:p>
          <a:p>
            <a:pPr algn="ctr"/>
            <a:r>
              <a:rPr lang="ru-RU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физических лиц</a:t>
            </a:r>
            <a:endParaRPr lang="ru-RU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21525" name="Picture 21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905000"/>
            <a:ext cx="3922781" cy="257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0198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Земельный налог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0" y="1676400"/>
          <a:ext cx="6934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Картинки по запросу земельный нало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1430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Картинки по запросу земельный налог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4958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152400" y="-228600"/>
          <a:ext cx="7239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Картинки по запросу государственная пошл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038600"/>
            <a:ext cx="3530600" cy="2647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Картинки по запросу государственная пошлин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28600"/>
            <a:ext cx="2466975" cy="1847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Картинки по запросу государственная пошлин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4419600"/>
            <a:ext cx="4000500" cy="2103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228600" y="3200400"/>
          <a:ext cx="685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810000" y="0"/>
            <a:ext cx="518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Безвозмездные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поступления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Картинки по запросу безвозмездные поступлен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286000"/>
            <a:ext cx="3048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Картинки по запросу безвозмездные поступлени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914400"/>
            <a:ext cx="410198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905000"/>
            <a:ext cx="6218369" cy="1754326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-304800" y="2895600"/>
            <a:ext cx="8763000" cy="2514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  <a:t>Проект </a:t>
            </a:r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  <a:t/>
            </a:r>
            <a:b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</a:br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  <a:t>бюджета </a:t>
            </a:r>
            <a:b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</a:br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  <a:t>Красносадовского </a:t>
            </a:r>
            <a:b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</a:br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  <a:t>сельского </a:t>
            </a:r>
            <a:r>
              <a:rPr lang="ru-RU" sz="5400" dirty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  <a:t>поселения </a:t>
            </a:r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  <a:t/>
            </a:r>
            <a:b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</a:br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  <a:t>на 2020 </a:t>
            </a:r>
            <a:r>
              <a:rPr lang="ru-RU" sz="5400" dirty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  <a:t>год </a:t>
            </a:r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  <a:t>и</a:t>
            </a:r>
            <a:b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</a:br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  <a:t>плановый 2021 </a:t>
            </a:r>
            <a:r>
              <a:rPr lang="ru-RU" sz="5400" dirty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  <a:t>и </a:t>
            </a:r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  <a:t>2022 </a:t>
            </a:r>
            <a:r>
              <a:rPr lang="ru-RU" sz="5400" dirty="0">
                <a:solidFill>
                  <a:schemeClr val="accent4">
                    <a:lumMod val="20000"/>
                    <a:lumOff val="8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339999"/>
                    </a:outerShdw>
                  </a:cont>
                  <a:cont type="tree" name="">
                    <a:effect ref="fillLine"/>
                    <a:outerShdw dist="38100" dir="2700000" algn="tl">
                      <a:srgbClr val="003D3D"/>
                    </a:outerShdw>
                  </a:cont>
                  <a:effect ref="fillLine"/>
                </a:effectDag>
                <a:latin typeface="French Script MT" pitchFamily="66" charset="0"/>
              </a:rPr>
              <a:t>годов</a:t>
            </a:r>
          </a:p>
        </p:txBody>
      </p:sp>
      <p:pic>
        <p:nvPicPr>
          <p:cNvPr id="9221" name="Picture 5" descr="Картинки по запросу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"/>
            <a:ext cx="5257800" cy="34915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762000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Плановые назначения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28600" y="2057400"/>
          <a:ext cx="701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 descr="Картинки по запросу 2020 го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219200"/>
            <a:ext cx="4876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2400" y="4572000"/>
            <a:ext cx="4648200" cy="1600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fontAlgn="auto">
              <a:spcAft>
                <a:spcPts val="0"/>
              </a:spcAft>
              <a:buClr>
                <a:srgbClr val="CC0000"/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Безвозмездные поступления – </a:t>
            </a:r>
          </a:p>
          <a:p>
            <a:pPr marL="274320" indent="-274320" algn="r" fontAlgn="auto">
              <a:spcAft>
                <a:spcPts val="0"/>
              </a:spcAft>
              <a:buClr>
                <a:srgbClr val="CC0000"/>
              </a:buClr>
              <a:buFontTx/>
              <a:buNone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10 528,9 тыс. 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1447800"/>
            <a:ext cx="4343400" cy="1600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fontAlgn="auto">
              <a:spcAft>
                <a:spcPts val="0"/>
              </a:spcAft>
              <a:buClr>
                <a:srgbClr val="CC0000"/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Налоговые и неналоговые –</a:t>
            </a:r>
          </a:p>
          <a:p>
            <a:pPr marL="274320" indent="-274320" algn="r" fontAlgn="auto">
              <a:spcAft>
                <a:spcPts val="0"/>
              </a:spcAft>
              <a:buClr>
                <a:srgbClr val="CC0000"/>
              </a:buClr>
              <a:buFontTx/>
              <a:buNone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2 171,5 тыс.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228600"/>
            <a:ext cx="579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kern="1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  <a:cs typeface="+mn-cs"/>
              </a:rPr>
              <a:t>Доходы</a:t>
            </a:r>
            <a:r>
              <a:rPr lang="ru-RU" sz="54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  <a:cs typeface="+mn-cs"/>
              </a:rPr>
              <a:t> </a:t>
            </a:r>
            <a:r>
              <a:rPr lang="ru-RU" sz="5400" b="1" kern="1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  <a:cs typeface="+mn-cs"/>
              </a:rPr>
              <a:t>2020 </a:t>
            </a:r>
            <a:r>
              <a:rPr lang="ru-RU" sz="5400" b="1" kern="10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  <a:cs typeface="+mn-cs"/>
              </a:rPr>
              <a:t>год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278" name="Picture 14" descr="Картинки по запросу дох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190999" cy="251296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280" name="Picture 16" descr="Картинки по запросу дохо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200400"/>
            <a:ext cx="4343400" cy="296799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Group 141"/>
          <p:cNvGraphicFramePr>
            <a:graphicFrameLocks noGrp="1"/>
          </p:cNvGraphicFramePr>
          <p:nvPr>
            <p:ph/>
          </p:nvPr>
        </p:nvGraphicFramePr>
        <p:xfrm>
          <a:off x="228600" y="1295400"/>
          <a:ext cx="8763000" cy="457199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800600"/>
                <a:gridCol w="2286000"/>
                <a:gridCol w="1676400"/>
              </a:tblGrid>
              <a:tr h="4701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расходов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План, тыс.руб.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Уд.вес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69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расходы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в том числе: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12 700,4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34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5 007,8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0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 т.ч. межбюджет. трансферты общ. хар-ра бюджетам субъектов РФ и мун-ых образ-ий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69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208,0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4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69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1 028,4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0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409,2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696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228600" y="5867400"/>
          <a:ext cx="8763000" cy="36195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800600"/>
                <a:gridCol w="2286000"/>
                <a:gridCol w="1676400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Культура, кинематография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6 035,0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33600" y="152400"/>
            <a:ext cx="48573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РАСХОДЫ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Плановые назначения</a:t>
            </a:r>
          </a:p>
        </p:txBody>
      </p:sp>
      <p:pic>
        <p:nvPicPr>
          <p:cNvPr id="8" name="Picture 7" descr="Картинки по запросу дох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3144421" cy="3603658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3048000" y="838200"/>
          <a:ext cx="6096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04800" y="4953000"/>
            <a:ext cx="4648200" cy="1371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fontAlgn="auto">
              <a:spcAft>
                <a:spcPts val="0"/>
              </a:spcAft>
              <a:buClr>
                <a:srgbClr val="CC0000"/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Безвозмездные поступления – </a:t>
            </a:r>
          </a:p>
          <a:p>
            <a:pPr marL="274320" indent="-274320" fontAlgn="auto">
              <a:spcAft>
                <a:spcPts val="0"/>
              </a:spcAft>
              <a:buClr>
                <a:srgbClr val="CC0000"/>
              </a:buClr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7 043,6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тыс. 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86200" y="1371600"/>
            <a:ext cx="4572000" cy="1371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fontAlgn="auto">
              <a:spcAft>
                <a:spcPts val="0"/>
              </a:spcAft>
              <a:buClr>
                <a:srgbClr val="CC0000"/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Налоговые и неналоговые – </a:t>
            </a:r>
          </a:p>
          <a:p>
            <a:pPr marL="274320" indent="-274320" fontAlgn="auto">
              <a:spcAft>
                <a:spcPts val="0"/>
              </a:spcAft>
              <a:buClr>
                <a:srgbClr val="CC0000"/>
              </a:buClr>
              <a:buFontTx/>
              <a:buNone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428,0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66800" y="2286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kern="10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Impact"/>
              </a:rPr>
              <a:t>Доходы 2021 </a:t>
            </a:r>
            <a:r>
              <a:rPr lang="ru-RU" sz="5400" b="1" kern="10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Impact"/>
              </a:rPr>
              <a:t>год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14348" name="Picture 12" descr="Картинки по запросу дох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2667000" cy="2591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50" name="Picture 14" descr="Картинки по запросу дох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971800"/>
            <a:ext cx="36576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6" name="Group 4"/>
          <p:cNvGraphicFramePr>
            <a:graphicFrameLocks noGrp="1"/>
          </p:cNvGraphicFramePr>
          <p:nvPr>
            <p:ph/>
          </p:nvPr>
        </p:nvGraphicFramePr>
        <p:xfrm>
          <a:off x="228600" y="1524000"/>
          <a:ext cx="8763000" cy="43357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334000"/>
                <a:gridCol w="2057400"/>
                <a:gridCol w="1371600"/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расходов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План, тыс.руб.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Уд.вес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расходы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в том числе: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9 471,6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5 298,4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т.ч.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межбюджет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трансферты общ.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хар-ра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бюджетам субъектов РФ и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мун-ых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образ-ий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214,4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309,8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228600" y="5867400"/>
          <a:ext cx="8763000" cy="36195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334000"/>
                <a:gridCol w="2057400"/>
                <a:gridCol w="1371600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Культура, кинематография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3 634,0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8839200" cy="13234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kern="1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Impact"/>
              </a:rPr>
              <a:t>РАСХОДЫ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95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Плановые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показатели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371600" y="381000"/>
          <a:ext cx="77724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Картинки по запросу доходы и расход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267200"/>
            <a:ext cx="3352800" cy="2274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Картинки по запросу доходы и расход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810000"/>
            <a:ext cx="3695700" cy="276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595</TotalTime>
  <Words>507</Words>
  <Application>Microsoft Office PowerPoint</Application>
  <PresentationFormat>Экран (4:3)</PresentationFormat>
  <Paragraphs>173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Слайд 1</vt:lpstr>
      <vt:lpstr>Проект  бюджета  Красносадовского  сельского поселения  на 2020 год и плановый 2021 и 2022 годов</vt:lpstr>
      <vt:lpstr>Плановые назначения</vt:lpstr>
      <vt:lpstr>Слайд 4</vt:lpstr>
      <vt:lpstr>Слайд 5</vt:lpstr>
      <vt:lpstr>Плановые назначения</vt:lpstr>
      <vt:lpstr>Слайд 7</vt:lpstr>
      <vt:lpstr>Слайд 8</vt:lpstr>
      <vt:lpstr>Плановые  показатели</vt:lpstr>
      <vt:lpstr>Слайд 10</vt:lpstr>
      <vt:lpstr>Слайд 11</vt:lpstr>
      <vt:lpstr>Расчет поступлений платежей по основным доходным источникам</vt:lpstr>
      <vt:lpstr>Слайд 13</vt:lpstr>
      <vt:lpstr>Слайд 14</vt:lpstr>
      <vt:lpstr>Земельный налог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</cp:revision>
  <cp:lastPrinted>1601-01-01T00:00:00Z</cp:lastPrinted>
  <dcterms:created xsi:type="dcterms:W3CDTF">1601-01-01T00:00:00Z</dcterms:created>
  <dcterms:modified xsi:type="dcterms:W3CDTF">2019-11-21T09:00:56Z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