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9"/>
  </p:notesMasterIdLst>
  <p:handoutMasterIdLst>
    <p:handoutMasterId r:id="rId10"/>
  </p:handoutMasterIdLst>
  <p:sldIdLst>
    <p:sldId id="280" r:id="rId2"/>
    <p:sldId id="281" r:id="rId3"/>
    <p:sldId id="284" r:id="rId4"/>
    <p:sldId id="285" r:id="rId5"/>
    <p:sldId id="278" r:id="rId6"/>
    <p:sldId id="279" r:id="rId7"/>
    <p:sldId id="283" r:id="rId8"/>
  </p:sldIdLst>
  <p:sldSz cx="12192000" cy="6858000"/>
  <p:notesSz cx="9940925" cy="6808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M32" initials="" lastIdx="1" clrIdx="0"/>
  <p:cmAuthor id="1" name="Us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181DF8"/>
    <a:srgbClr val="FF0000"/>
    <a:srgbClr val="000000"/>
    <a:srgbClr val="4ADFE6"/>
    <a:srgbClr val="3DF353"/>
    <a:srgbClr val="563BF5"/>
    <a:srgbClr val="FFFFFF"/>
    <a:srgbClr val="EFF4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3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-72" y="-78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72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48BDC4C4-EF9A-48A8-9CDA-7B5DB787DC89}" type="datetimeFigureOut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0B6ACD8A-A830-446A-A707-5C156429C6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7C64A3F-D1AB-4E7F-8D4A-2B0F7484BE70}" type="datetimeFigureOut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62558F-33FD-4226-A039-6BC64A5AED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5B4C0A-F0C7-48D5-A6F7-A05A375D99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6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2C402-F9C5-4AC2-82F8-B4B30974F7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20484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3225" cy="3084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FEFE2-039A-4C1A-B29E-0FE9B688B2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688B-97D7-427D-8554-E26C2F98D932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0543-91AB-40B4-A846-3A9AC0517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B29D-822D-44B6-A492-100F63D35263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9F71-6778-4905-B765-84C69B002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0921-1FEC-4B33-90DA-6FD2834AB7CE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DA37-95E1-4BF0-9F40-11073B9F79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DB79-5F1A-47C1-8D9E-6BE8D0B1811F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EDDF-1EA5-4D8F-8440-E9F96FDB2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DA97-E849-4D47-8E58-6E0CFD5AAAC9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9415-B492-47A4-A271-41B2DD5D59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DED0-CCFA-4B6C-9AF2-370C4A196C2D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167C-3F26-4870-9693-C859C45F91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7214-6CE1-48B8-A056-9EFB0964DA56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AD95-F802-45A8-B090-D3E9A6F3A3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85AA-B848-43F4-B340-DD3B0A9989CB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02AE-FFD9-44AA-9C3F-C177E86AD1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B520-6326-4A61-98A9-68C9AEA34848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8147-802C-4332-A3C1-F209BD18C3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6A4C-6192-4E18-A2CE-9AAB9E9809CA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AB3E-1E9B-416A-8A06-3986DF882A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DFA4-8B63-4756-9DDA-8FEFC821CECC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5D61-A990-4160-8428-AF1F62F81A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3EAF6-E005-4B39-BBD9-EE5584C45A4A}" type="datetime1">
              <a:rPr lang="ru-RU"/>
              <a:pPr>
                <a:defRPr/>
              </a:pPr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209F61-EDB6-470B-B9EB-7D1C59715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1" r:id="rId2"/>
    <p:sldLayoutId id="2147483930" r:id="rId3"/>
    <p:sldLayoutId id="2147483929" r:id="rId4"/>
    <p:sldLayoutId id="2147483928" r:id="rId5"/>
    <p:sldLayoutId id="2147483927" r:id="rId6"/>
    <p:sldLayoutId id="2147483926" r:id="rId7"/>
    <p:sldLayoutId id="2147483925" r:id="rId8"/>
    <p:sldLayoutId id="2147483924" r:id="rId9"/>
    <p:sldLayoutId id="2147483923" r:id="rId10"/>
    <p:sldLayoutId id="2147483922" r:id="rId11"/>
  </p:sldLayoutIdLst>
  <p:transition spd="slow" advClick="0" advTm="3000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5963"/>
            <a:ext cx="12192000" cy="6142037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2797175" y="1044575"/>
            <a:ext cx="5538788" cy="5508625"/>
          </a:xfrm>
          <a:custGeom>
            <a:avLst/>
            <a:gdLst>
              <a:gd name="connsiteX0" fmla="*/ 2796540 w 5539740"/>
              <a:gd name="connsiteY0" fmla="*/ 0 h 5509260"/>
              <a:gd name="connsiteX1" fmla="*/ 2895600 w 5539740"/>
              <a:gd name="connsiteY1" fmla="*/ 22860 h 5509260"/>
              <a:gd name="connsiteX2" fmla="*/ 2941320 w 5539740"/>
              <a:gd name="connsiteY2" fmla="*/ 91440 h 5509260"/>
              <a:gd name="connsiteX3" fmla="*/ 2994660 w 5539740"/>
              <a:gd name="connsiteY3" fmla="*/ 152400 h 5509260"/>
              <a:gd name="connsiteX4" fmla="*/ 3025140 w 5539740"/>
              <a:gd name="connsiteY4" fmla="*/ 152400 h 5509260"/>
              <a:gd name="connsiteX5" fmla="*/ 3032760 w 5539740"/>
              <a:gd name="connsiteY5" fmla="*/ 236220 h 5509260"/>
              <a:gd name="connsiteX6" fmla="*/ 3108960 w 5539740"/>
              <a:gd name="connsiteY6" fmla="*/ 320040 h 5509260"/>
              <a:gd name="connsiteX7" fmla="*/ 3268980 w 5539740"/>
              <a:gd name="connsiteY7" fmla="*/ 342900 h 5509260"/>
              <a:gd name="connsiteX8" fmla="*/ 3352800 w 5539740"/>
              <a:gd name="connsiteY8" fmla="*/ 381000 h 5509260"/>
              <a:gd name="connsiteX9" fmla="*/ 3421380 w 5539740"/>
              <a:gd name="connsiteY9" fmla="*/ 510540 h 5509260"/>
              <a:gd name="connsiteX10" fmla="*/ 3543300 w 5539740"/>
              <a:gd name="connsiteY10" fmla="*/ 571500 h 5509260"/>
              <a:gd name="connsiteX11" fmla="*/ 3566160 w 5539740"/>
              <a:gd name="connsiteY11" fmla="*/ 647700 h 5509260"/>
              <a:gd name="connsiteX12" fmla="*/ 3528060 w 5539740"/>
              <a:gd name="connsiteY12" fmla="*/ 792480 h 5509260"/>
              <a:gd name="connsiteX13" fmla="*/ 3505200 w 5539740"/>
              <a:gd name="connsiteY13" fmla="*/ 1021080 h 5509260"/>
              <a:gd name="connsiteX14" fmla="*/ 3505200 w 5539740"/>
              <a:gd name="connsiteY14" fmla="*/ 1120140 h 5509260"/>
              <a:gd name="connsiteX15" fmla="*/ 3505200 w 5539740"/>
              <a:gd name="connsiteY15" fmla="*/ 1188720 h 5509260"/>
              <a:gd name="connsiteX16" fmla="*/ 3505200 w 5539740"/>
              <a:gd name="connsiteY16" fmla="*/ 1303020 h 5509260"/>
              <a:gd name="connsiteX17" fmla="*/ 3489960 w 5539740"/>
              <a:gd name="connsiteY17" fmla="*/ 1409700 h 5509260"/>
              <a:gd name="connsiteX18" fmla="*/ 3550920 w 5539740"/>
              <a:gd name="connsiteY18" fmla="*/ 1432560 h 5509260"/>
              <a:gd name="connsiteX19" fmla="*/ 3733800 w 5539740"/>
              <a:gd name="connsiteY19" fmla="*/ 1432560 h 5509260"/>
              <a:gd name="connsiteX20" fmla="*/ 3787140 w 5539740"/>
              <a:gd name="connsiteY20" fmla="*/ 1463040 h 5509260"/>
              <a:gd name="connsiteX21" fmla="*/ 3749040 w 5539740"/>
              <a:gd name="connsiteY21" fmla="*/ 1516380 h 5509260"/>
              <a:gd name="connsiteX22" fmla="*/ 3794760 w 5539740"/>
              <a:gd name="connsiteY22" fmla="*/ 1562100 h 5509260"/>
              <a:gd name="connsiteX23" fmla="*/ 3893820 w 5539740"/>
              <a:gd name="connsiteY23" fmla="*/ 1584960 h 5509260"/>
              <a:gd name="connsiteX24" fmla="*/ 3970020 w 5539740"/>
              <a:gd name="connsiteY24" fmla="*/ 1630680 h 5509260"/>
              <a:gd name="connsiteX25" fmla="*/ 4008120 w 5539740"/>
              <a:gd name="connsiteY25" fmla="*/ 1684020 h 5509260"/>
              <a:gd name="connsiteX26" fmla="*/ 4030980 w 5539740"/>
              <a:gd name="connsiteY26" fmla="*/ 1783080 h 5509260"/>
              <a:gd name="connsiteX27" fmla="*/ 4061460 w 5539740"/>
              <a:gd name="connsiteY27" fmla="*/ 1828800 h 5509260"/>
              <a:gd name="connsiteX28" fmla="*/ 4069080 w 5539740"/>
              <a:gd name="connsiteY28" fmla="*/ 1912620 h 5509260"/>
              <a:gd name="connsiteX29" fmla="*/ 4069080 w 5539740"/>
              <a:gd name="connsiteY29" fmla="*/ 1912620 h 5509260"/>
              <a:gd name="connsiteX30" fmla="*/ 4023360 w 5539740"/>
              <a:gd name="connsiteY30" fmla="*/ 2019300 h 5509260"/>
              <a:gd name="connsiteX31" fmla="*/ 4038600 w 5539740"/>
              <a:gd name="connsiteY31" fmla="*/ 2072640 h 5509260"/>
              <a:gd name="connsiteX32" fmla="*/ 3939540 w 5539740"/>
              <a:gd name="connsiteY32" fmla="*/ 2171700 h 5509260"/>
              <a:gd name="connsiteX33" fmla="*/ 3810000 w 5539740"/>
              <a:gd name="connsiteY33" fmla="*/ 2225040 h 5509260"/>
              <a:gd name="connsiteX34" fmla="*/ 3642360 w 5539740"/>
              <a:gd name="connsiteY34" fmla="*/ 2255520 h 5509260"/>
              <a:gd name="connsiteX35" fmla="*/ 3581400 w 5539740"/>
              <a:gd name="connsiteY35" fmla="*/ 2308860 h 5509260"/>
              <a:gd name="connsiteX36" fmla="*/ 3528060 w 5539740"/>
              <a:gd name="connsiteY36" fmla="*/ 2354580 h 5509260"/>
              <a:gd name="connsiteX37" fmla="*/ 3528060 w 5539740"/>
              <a:gd name="connsiteY37" fmla="*/ 2453640 h 5509260"/>
              <a:gd name="connsiteX38" fmla="*/ 3543300 w 5539740"/>
              <a:gd name="connsiteY38" fmla="*/ 2522220 h 5509260"/>
              <a:gd name="connsiteX39" fmla="*/ 3482340 w 5539740"/>
              <a:gd name="connsiteY39" fmla="*/ 2552700 h 5509260"/>
              <a:gd name="connsiteX40" fmla="*/ 3505200 w 5539740"/>
              <a:gd name="connsiteY40" fmla="*/ 2651760 h 5509260"/>
              <a:gd name="connsiteX41" fmla="*/ 3421380 w 5539740"/>
              <a:gd name="connsiteY41" fmla="*/ 2750820 h 5509260"/>
              <a:gd name="connsiteX42" fmla="*/ 3429000 w 5539740"/>
              <a:gd name="connsiteY42" fmla="*/ 2849880 h 5509260"/>
              <a:gd name="connsiteX43" fmla="*/ 3550920 w 5539740"/>
              <a:gd name="connsiteY43" fmla="*/ 2872740 h 5509260"/>
              <a:gd name="connsiteX44" fmla="*/ 3733800 w 5539740"/>
              <a:gd name="connsiteY44" fmla="*/ 2887980 h 5509260"/>
              <a:gd name="connsiteX45" fmla="*/ 3840480 w 5539740"/>
              <a:gd name="connsiteY45" fmla="*/ 2887980 h 5509260"/>
              <a:gd name="connsiteX46" fmla="*/ 3939540 w 5539740"/>
              <a:gd name="connsiteY46" fmla="*/ 2971800 h 5509260"/>
              <a:gd name="connsiteX47" fmla="*/ 4061460 w 5539740"/>
              <a:gd name="connsiteY47" fmla="*/ 3048000 h 5509260"/>
              <a:gd name="connsiteX48" fmla="*/ 4084320 w 5539740"/>
              <a:gd name="connsiteY48" fmla="*/ 3169920 h 5509260"/>
              <a:gd name="connsiteX49" fmla="*/ 4175760 w 5539740"/>
              <a:gd name="connsiteY49" fmla="*/ 3345180 h 5509260"/>
              <a:gd name="connsiteX50" fmla="*/ 4229100 w 5539740"/>
              <a:gd name="connsiteY50" fmla="*/ 3474720 h 5509260"/>
              <a:gd name="connsiteX51" fmla="*/ 4274820 w 5539740"/>
              <a:gd name="connsiteY51" fmla="*/ 3528060 h 5509260"/>
              <a:gd name="connsiteX52" fmla="*/ 4351020 w 5539740"/>
              <a:gd name="connsiteY52" fmla="*/ 3512820 h 5509260"/>
              <a:gd name="connsiteX53" fmla="*/ 4411980 w 5539740"/>
              <a:gd name="connsiteY53" fmla="*/ 3482340 h 5509260"/>
              <a:gd name="connsiteX54" fmla="*/ 4495800 w 5539740"/>
              <a:gd name="connsiteY54" fmla="*/ 3558540 h 5509260"/>
              <a:gd name="connsiteX55" fmla="*/ 4572000 w 5539740"/>
              <a:gd name="connsiteY55" fmla="*/ 3619500 h 5509260"/>
              <a:gd name="connsiteX56" fmla="*/ 4716780 w 5539740"/>
              <a:gd name="connsiteY56" fmla="*/ 3596640 h 5509260"/>
              <a:gd name="connsiteX57" fmla="*/ 4884420 w 5539740"/>
              <a:gd name="connsiteY57" fmla="*/ 3596640 h 5509260"/>
              <a:gd name="connsiteX58" fmla="*/ 4922520 w 5539740"/>
              <a:gd name="connsiteY58" fmla="*/ 3649980 h 5509260"/>
              <a:gd name="connsiteX59" fmla="*/ 5006340 w 5539740"/>
              <a:gd name="connsiteY59" fmla="*/ 3794760 h 5509260"/>
              <a:gd name="connsiteX60" fmla="*/ 5052060 w 5539740"/>
              <a:gd name="connsiteY60" fmla="*/ 3840480 h 5509260"/>
              <a:gd name="connsiteX61" fmla="*/ 5166360 w 5539740"/>
              <a:gd name="connsiteY61" fmla="*/ 3848100 h 5509260"/>
              <a:gd name="connsiteX62" fmla="*/ 5173980 w 5539740"/>
              <a:gd name="connsiteY62" fmla="*/ 3787140 h 5509260"/>
              <a:gd name="connsiteX63" fmla="*/ 5204460 w 5539740"/>
              <a:gd name="connsiteY63" fmla="*/ 3718560 h 5509260"/>
              <a:gd name="connsiteX64" fmla="*/ 5303520 w 5539740"/>
              <a:gd name="connsiteY64" fmla="*/ 3672840 h 5509260"/>
              <a:gd name="connsiteX65" fmla="*/ 5349240 w 5539740"/>
              <a:gd name="connsiteY65" fmla="*/ 3604260 h 5509260"/>
              <a:gd name="connsiteX66" fmla="*/ 5349240 w 5539740"/>
              <a:gd name="connsiteY66" fmla="*/ 3543300 h 5509260"/>
              <a:gd name="connsiteX67" fmla="*/ 5410200 w 5539740"/>
              <a:gd name="connsiteY67" fmla="*/ 3497580 h 5509260"/>
              <a:gd name="connsiteX68" fmla="*/ 5440680 w 5539740"/>
              <a:gd name="connsiteY68" fmla="*/ 3596640 h 5509260"/>
              <a:gd name="connsiteX69" fmla="*/ 5516880 w 5539740"/>
              <a:gd name="connsiteY69" fmla="*/ 3649980 h 5509260"/>
              <a:gd name="connsiteX70" fmla="*/ 5539740 w 5539740"/>
              <a:gd name="connsiteY70" fmla="*/ 3832860 h 5509260"/>
              <a:gd name="connsiteX71" fmla="*/ 5516880 w 5539740"/>
              <a:gd name="connsiteY71" fmla="*/ 3977640 h 5509260"/>
              <a:gd name="connsiteX72" fmla="*/ 5494020 w 5539740"/>
              <a:gd name="connsiteY72" fmla="*/ 4251960 h 5509260"/>
              <a:gd name="connsiteX73" fmla="*/ 5417820 w 5539740"/>
              <a:gd name="connsiteY73" fmla="*/ 4396740 h 5509260"/>
              <a:gd name="connsiteX74" fmla="*/ 5356860 w 5539740"/>
              <a:gd name="connsiteY74" fmla="*/ 4396740 h 5509260"/>
              <a:gd name="connsiteX75" fmla="*/ 5280660 w 5539740"/>
              <a:gd name="connsiteY75" fmla="*/ 4457700 h 5509260"/>
              <a:gd name="connsiteX76" fmla="*/ 5212080 w 5539740"/>
              <a:gd name="connsiteY76" fmla="*/ 4488180 h 5509260"/>
              <a:gd name="connsiteX77" fmla="*/ 5135880 w 5539740"/>
              <a:gd name="connsiteY77" fmla="*/ 4556760 h 5509260"/>
              <a:gd name="connsiteX78" fmla="*/ 5135880 w 5539740"/>
              <a:gd name="connsiteY78" fmla="*/ 4617720 h 5509260"/>
              <a:gd name="connsiteX79" fmla="*/ 5090160 w 5539740"/>
              <a:gd name="connsiteY79" fmla="*/ 4792980 h 5509260"/>
              <a:gd name="connsiteX80" fmla="*/ 5151120 w 5539740"/>
              <a:gd name="connsiteY80" fmla="*/ 4953000 h 5509260"/>
              <a:gd name="connsiteX81" fmla="*/ 5196840 w 5539740"/>
              <a:gd name="connsiteY81" fmla="*/ 4983480 h 5509260"/>
              <a:gd name="connsiteX82" fmla="*/ 5166360 w 5539740"/>
              <a:gd name="connsiteY82" fmla="*/ 5029200 h 5509260"/>
              <a:gd name="connsiteX83" fmla="*/ 5105400 w 5539740"/>
              <a:gd name="connsiteY83" fmla="*/ 5082540 h 5509260"/>
              <a:gd name="connsiteX84" fmla="*/ 5067300 w 5539740"/>
              <a:gd name="connsiteY84" fmla="*/ 5013960 h 5509260"/>
              <a:gd name="connsiteX85" fmla="*/ 5006340 w 5539740"/>
              <a:gd name="connsiteY85" fmla="*/ 5006340 h 5509260"/>
              <a:gd name="connsiteX86" fmla="*/ 4930140 w 5539740"/>
              <a:gd name="connsiteY86" fmla="*/ 5105400 h 5509260"/>
              <a:gd name="connsiteX87" fmla="*/ 4861560 w 5539740"/>
              <a:gd name="connsiteY87" fmla="*/ 5212080 h 5509260"/>
              <a:gd name="connsiteX88" fmla="*/ 4792980 w 5539740"/>
              <a:gd name="connsiteY88" fmla="*/ 5250180 h 5509260"/>
              <a:gd name="connsiteX89" fmla="*/ 4678680 w 5539740"/>
              <a:gd name="connsiteY89" fmla="*/ 5227320 h 5509260"/>
              <a:gd name="connsiteX90" fmla="*/ 4495800 w 5539740"/>
              <a:gd name="connsiteY90" fmla="*/ 5128260 h 5509260"/>
              <a:gd name="connsiteX91" fmla="*/ 4259580 w 5539740"/>
              <a:gd name="connsiteY91" fmla="*/ 4892040 h 5509260"/>
              <a:gd name="connsiteX92" fmla="*/ 4114800 w 5539740"/>
              <a:gd name="connsiteY92" fmla="*/ 4930140 h 5509260"/>
              <a:gd name="connsiteX93" fmla="*/ 3992880 w 5539740"/>
              <a:gd name="connsiteY93" fmla="*/ 4937760 h 5509260"/>
              <a:gd name="connsiteX94" fmla="*/ 3931920 w 5539740"/>
              <a:gd name="connsiteY94" fmla="*/ 4937760 h 5509260"/>
              <a:gd name="connsiteX95" fmla="*/ 3817620 w 5539740"/>
              <a:gd name="connsiteY95" fmla="*/ 4831080 h 5509260"/>
              <a:gd name="connsiteX96" fmla="*/ 3749040 w 5539740"/>
              <a:gd name="connsiteY96" fmla="*/ 4777740 h 5509260"/>
              <a:gd name="connsiteX97" fmla="*/ 3611880 w 5539740"/>
              <a:gd name="connsiteY97" fmla="*/ 4770120 h 5509260"/>
              <a:gd name="connsiteX98" fmla="*/ 3474720 w 5539740"/>
              <a:gd name="connsiteY98" fmla="*/ 4853940 h 5509260"/>
              <a:gd name="connsiteX99" fmla="*/ 3497580 w 5539740"/>
              <a:gd name="connsiteY99" fmla="*/ 4930140 h 5509260"/>
              <a:gd name="connsiteX100" fmla="*/ 3482340 w 5539740"/>
              <a:gd name="connsiteY100" fmla="*/ 5113020 h 5509260"/>
              <a:gd name="connsiteX101" fmla="*/ 3299460 w 5539740"/>
              <a:gd name="connsiteY101" fmla="*/ 5212080 h 5509260"/>
              <a:gd name="connsiteX102" fmla="*/ 3253740 w 5539740"/>
              <a:gd name="connsiteY102" fmla="*/ 5242560 h 5509260"/>
              <a:gd name="connsiteX103" fmla="*/ 3124200 w 5539740"/>
              <a:gd name="connsiteY103" fmla="*/ 5181600 h 5509260"/>
              <a:gd name="connsiteX104" fmla="*/ 3139440 w 5539740"/>
              <a:gd name="connsiteY104" fmla="*/ 5349240 h 5509260"/>
              <a:gd name="connsiteX105" fmla="*/ 3131820 w 5539740"/>
              <a:gd name="connsiteY105" fmla="*/ 5448300 h 5509260"/>
              <a:gd name="connsiteX106" fmla="*/ 2994660 w 5539740"/>
              <a:gd name="connsiteY106" fmla="*/ 5448300 h 5509260"/>
              <a:gd name="connsiteX107" fmla="*/ 2827020 w 5539740"/>
              <a:gd name="connsiteY107" fmla="*/ 5440680 h 5509260"/>
              <a:gd name="connsiteX108" fmla="*/ 2827020 w 5539740"/>
              <a:gd name="connsiteY108" fmla="*/ 5440680 h 5509260"/>
              <a:gd name="connsiteX109" fmla="*/ 2743200 w 5539740"/>
              <a:gd name="connsiteY109" fmla="*/ 5509260 h 5509260"/>
              <a:gd name="connsiteX110" fmla="*/ 2636520 w 5539740"/>
              <a:gd name="connsiteY110" fmla="*/ 5509260 h 5509260"/>
              <a:gd name="connsiteX111" fmla="*/ 2583180 w 5539740"/>
              <a:gd name="connsiteY111" fmla="*/ 5349240 h 5509260"/>
              <a:gd name="connsiteX112" fmla="*/ 2499360 w 5539740"/>
              <a:gd name="connsiteY112" fmla="*/ 5273040 h 5509260"/>
              <a:gd name="connsiteX113" fmla="*/ 2499360 w 5539740"/>
              <a:gd name="connsiteY113" fmla="*/ 5219700 h 5509260"/>
              <a:gd name="connsiteX114" fmla="*/ 2468880 w 5539740"/>
              <a:gd name="connsiteY114" fmla="*/ 5128260 h 5509260"/>
              <a:gd name="connsiteX115" fmla="*/ 2278380 w 5539740"/>
              <a:gd name="connsiteY115" fmla="*/ 5105400 h 5509260"/>
              <a:gd name="connsiteX116" fmla="*/ 2026920 w 5539740"/>
              <a:gd name="connsiteY116" fmla="*/ 5082540 h 5509260"/>
              <a:gd name="connsiteX117" fmla="*/ 1943100 w 5539740"/>
              <a:gd name="connsiteY117" fmla="*/ 5082540 h 5509260"/>
              <a:gd name="connsiteX118" fmla="*/ 1859280 w 5539740"/>
              <a:gd name="connsiteY118" fmla="*/ 5052060 h 5509260"/>
              <a:gd name="connsiteX119" fmla="*/ 1851660 w 5539740"/>
              <a:gd name="connsiteY119" fmla="*/ 4930140 h 5509260"/>
              <a:gd name="connsiteX120" fmla="*/ 1844040 w 5539740"/>
              <a:gd name="connsiteY120" fmla="*/ 4831080 h 5509260"/>
              <a:gd name="connsiteX121" fmla="*/ 1767840 w 5539740"/>
              <a:gd name="connsiteY121" fmla="*/ 4617720 h 5509260"/>
              <a:gd name="connsiteX122" fmla="*/ 1691640 w 5539740"/>
              <a:gd name="connsiteY122" fmla="*/ 4503420 h 5509260"/>
              <a:gd name="connsiteX123" fmla="*/ 1562100 w 5539740"/>
              <a:gd name="connsiteY123" fmla="*/ 4465320 h 5509260"/>
              <a:gd name="connsiteX124" fmla="*/ 1303020 w 5539740"/>
              <a:gd name="connsiteY124" fmla="*/ 4442460 h 5509260"/>
              <a:gd name="connsiteX125" fmla="*/ 1188720 w 5539740"/>
              <a:gd name="connsiteY125" fmla="*/ 4480560 h 5509260"/>
              <a:gd name="connsiteX126" fmla="*/ 1013460 w 5539740"/>
              <a:gd name="connsiteY126" fmla="*/ 4495800 h 5509260"/>
              <a:gd name="connsiteX127" fmla="*/ 922020 w 5539740"/>
              <a:gd name="connsiteY127" fmla="*/ 4564380 h 5509260"/>
              <a:gd name="connsiteX128" fmla="*/ 922020 w 5539740"/>
              <a:gd name="connsiteY128" fmla="*/ 4655820 h 5509260"/>
              <a:gd name="connsiteX129" fmla="*/ 883920 w 5539740"/>
              <a:gd name="connsiteY129" fmla="*/ 4693920 h 5509260"/>
              <a:gd name="connsiteX130" fmla="*/ 739140 w 5539740"/>
              <a:gd name="connsiteY130" fmla="*/ 4671060 h 5509260"/>
              <a:gd name="connsiteX131" fmla="*/ 617220 w 5539740"/>
              <a:gd name="connsiteY131" fmla="*/ 4648200 h 5509260"/>
              <a:gd name="connsiteX132" fmla="*/ 617220 w 5539740"/>
              <a:gd name="connsiteY132" fmla="*/ 4648200 h 5509260"/>
              <a:gd name="connsiteX133" fmla="*/ 617220 w 5539740"/>
              <a:gd name="connsiteY133" fmla="*/ 4541520 h 5509260"/>
              <a:gd name="connsiteX134" fmla="*/ 617220 w 5539740"/>
              <a:gd name="connsiteY134" fmla="*/ 4450080 h 5509260"/>
              <a:gd name="connsiteX135" fmla="*/ 472440 w 5539740"/>
              <a:gd name="connsiteY135" fmla="*/ 4411980 h 5509260"/>
              <a:gd name="connsiteX136" fmla="*/ 434340 w 5539740"/>
              <a:gd name="connsiteY136" fmla="*/ 4373880 h 5509260"/>
              <a:gd name="connsiteX137" fmla="*/ 541020 w 5539740"/>
              <a:gd name="connsiteY137" fmla="*/ 4274820 h 5509260"/>
              <a:gd name="connsiteX138" fmla="*/ 739140 w 5539740"/>
              <a:gd name="connsiteY138" fmla="*/ 4198620 h 5509260"/>
              <a:gd name="connsiteX139" fmla="*/ 845820 w 5539740"/>
              <a:gd name="connsiteY139" fmla="*/ 4152900 h 5509260"/>
              <a:gd name="connsiteX140" fmla="*/ 952500 w 5539740"/>
              <a:gd name="connsiteY140" fmla="*/ 4152900 h 5509260"/>
              <a:gd name="connsiteX141" fmla="*/ 990600 w 5539740"/>
              <a:gd name="connsiteY141" fmla="*/ 4152900 h 5509260"/>
              <a:gd name="connsiteX142" fmla="*/ 952500 w 5539740"/>
              <a:gd name="connsiteY142" fmla="*/ 4107180 h 5509260"/>
              <a:gd name="connsiteX143" fmla="*/ 922020 w 5539740"/>
              <a:gd name="connsiteY143" fmla="*/ 4061460 h 5509260"/>
              <a:gd name="connsiteX144" fmla="*/ 922020 w 5539740"/>
              <a:gd name="connsiteY144" fmla="*/ 3916680 h 5509260"/>
              <a:gd name="connsiteX145" fmla="*/ 929640 w 5539740"/>
              <a:gd name="connsiteY145" fmla="*/ 3863340 h 5509260"/>
              <a:gd name="connsiteX146" fmla="*/ 800100 w 5539740"/>
              <a:gd name="connsiteY146" fmla="*/ 3817620 h 5509260"/>
              <a:gd name="connsiteX147" fmla="*/ 701040 w 5539740"/>
              <a:gd name="connsiteY147" fmla="*/ 3855720 h 5509260"/>
              <a:gd name="connsiteX148" fmla="*/ 617220 w 5539740"/>
              <a:gd name="connsiteY148" fmla="*/ 3931920 h 5509260"/>
              <a:gd name="connsiteX149" fmla="*/ 457200 w 5539740"/>
              <a:gd name="connsiteY149" fmla="*/ 3985260 h 5509260"/>
              <a:gd name="connsiteX150" fmla="*/ 396240 w 5539740"/>
              <a:gd name="connsiteY150" fmla="*/ 4023360 h 5509260"/>
              <a:gd name="connsiteX151" fmla="*/ 335280 w 5539740"/>
              <a:gd name="connsiteY151" fmla="*/ 4023360 h 5509260"/>
              <a:gd name="connsiteX152" fmla="*/ 190500 w 5539740"/>
              <a:gd name="connsiteY152" fmla="*/ 3992880 h 5509260"/>
              <a:gd name="connsiteX153" fmla="*/ 121920 w 5539740"/>
              <a:gd name="connsiteY153" fmla="*/ 3992880 h 5509260"/>
              <a:gd name="connsiteX154" fmla="*/ 22860 w 5539740"/>
              <a:gd name="connsiteY154" fmla="*/ 3992880 h 5509260"/>
              <a:gd name="connsiteX155" fmla="*/ 60960 w 5539740"/>
              <a:gd name="connsiteY155" fmla="*/ 3947160 h 5509260"/>
              <a:gd name="connsiteX156" fmla="*/ 83820 w 5539740"/>
              <a:gd name="connsiteY156" fmla="*/ 3840480 h 5509260"/>
              <a:gd name="connsiteX157" fmla="*/ 0 w 5539740"/>
              <a:gd name="connsiteY157" fmla="*/ 3787140 h 5509260"/>
              <a:gd name="connsiteX158" fmla="*/ 22860 w 5539740"/>
              <a:gd name="connsiteY158" fmla="*/ 3695700 h 5509260"/>
              <a:gd name="connsiteX159" fmla="*/ 22860 w 5539740"/>
              <a:gd name="connsiteY159" fmla="*/ 3573780 h 5509260"/>
              <a:gd name="connsiteX160" fmla="*/ 45720 w 5539740"/>
              <a:gd name="connsiteY160" fmla="*/ 3459480 h 5509260"/>
              <a:gd name="connsiteX161" fmla="*/ 236220 w 5539740"/>
              <a:gd name="connsiteY161" fmla="*/ 3398520 h 5509260"/>
              <a:gd name="connsiteX162" fmla="*/ 358140 w 5539740"/>
              <a:gd name="connsiteY162" fmla="*/ 3329940 h 5509260"/>
              <a:gd name="connsiteX163" fmla="*/ 495300 w 5539740"/>
              <a:gd name="connsiteY163" fmla="*/ 3291840 h 5509260"/>
              <a:gd name="connsiteX164" fmla="*/ 495300 w 5539740"/>
              <a:gd name="connsiteY164" fmla="*/ 3291840 h 5509260"/>
              <a:gd name="connsiteX165" fmla="*/ 548640 w 5539740"/>
              <a:gd name="connsiteY165" fmla="*/ 3147060 h 5509260"/>
              <a:gd name="connsiteX166" fmla="*/ 617220 w 5539740"/>
              <a:gd name="connsiteY166" fmla="*/ 3070860 h 5509260"/>
              <a:gd name="connsiteX167" fmla="*/ 891540 w 5539740"/>
              <a:gd name="connsiteY167" fmla="*/ 3093720 h 5509260"/>
              <a:gd name="connsiteX168" fmla="*/ 1074420 w 5539740"/>
              <a:gd name="connsiteY168" fmla="*/ 3086100 h 5509260"/>
              <a:gd name="connsiteX169" fmla="*/ 1341120 w 5539740"/>
              <a:gd name="connsiteY169" fmla="*/ 3116580 h 5509260"/>
              <a:gd name="connsiteX170" fmla="*/ 1386840 w 5539740"/>
              <a:gd name="connsiteY170" fmla="*/ 3116580 h 5509260"/>
              <a:gd name="connsiteX171" fmla="*/ 1424940 w 5539740"/>
              <a:gd name="connsiteY171" fmla="*/ 3063240 h 5509260"/>
              <a:gd name="connsiteX172" fmla="*/ 1470660 w 5539740"/>
              <a:gd name="connsiteY172" fmla="*/ 2910840 h 5509260"/>
              <a:gd name="connsiteX173" fmla="*/ 1546860 w 5539740"/>
              <a:gd name="connsiteY173" fmla="*/ 2727960 h 5509260"/>
              <a:gd name="connsiteX174" fmla="*/ 1630680 w 5539740"/>
              <a:gd name="connsiteY174" fmla="*/ 2590800 h 5509260"/>
              <a:gd name="connsiteX175" fmla="*/ 1539240 w 5539740"/>
              <a:gd name="connsiteY175" fmla="*/ 2499360 h 5509260"/>
              <a:gd name="connsiteX176" fmla="*/ 1531620 w 5539740"/>
              <a:gd name="connsiteY176" fmla="*/ 2407920 h 5509260"/>
              <a:gd name="connsiteX177" fmla="*/ 1493520 w 5539740"/>
              <a:gd name="connsiteY177" fmla="*/ 2270760 h 5509260"/>
              <a:gd name="connsiteX178" fmla="*/ 1470660 w 5539740"/>
              <a:gd name="connsiteY178" fmla="*/ 2171700 h 5509260"/>
              <a:gd name="connsiteX179" fmla="*/ 1371600 w 5539740"/>
              <a:gd name="connsiteY179" fmla="*/ 2133600 h 5509260"/>
              <a:gd name="connsiteX180" fmla="*/ 1295400 w 5539740"/>
              <a:gd name="connsiteY180" fmla="*/ 2087880 h 5509260"/>
              <a:gd name="connsiteX181" fmla="*/ 1341120 w 5539740"/>
              <a:gd name="connsiteY181" fmla="*/ 1973580 h 5509260"/>
              <a:gd name="connsiteX182" fmla="*/ 1440180 w 5539740"/>
              <a:gd name="connsiteY182" fmla="*/ 1851660 h 5509260"/>
              <a:gd name="connsiteX183" fmla="*/ 1577340 w 5539740"/>
              <a:gd name="connsiteY183" fmla="*/ 1828800 h 5509260"/>
              <a:gd name="connsiteX184" fmla="*/ 1676400 w 5539740"/>
              <a:gd name="connsiteY184" fmla="*/ 1760220 h 5509260"/>
              <a:gd name="connsiteX185" fmla="*/ 1668780 w 5539740"/>
              <a:gd name="connsiteY185" fmla="*/ 1691640 h 5509260"/>
              <a:gd name="connsiteX186" fmla="*/ 1516380 w 5539740"/>
              <a:gd name="connsiteY186" fmla="*/ 1737360 h 5509260"/>
              <a:gd name="connsiteX187" fmla="*/ 1440180 w 5539740"/>
              <a:gd name="connsiteY187" fmla="*/ 1706880 h 5509260"/>
              <a:gd name="connsiteX188" fmla="*/ 1394460 w 5539740"/>
              <a:gd name="connsiteY188" fmla="*/ 1623060 h 5509260"/>
              <a:gd name="connsiteX189" fmla="*/ 1310640 w 5539740"/>
              <a:gd name="connsiteY189" fmla="*/ 1600200 h 5509260"/>
              <a:gd name="connsiteX190" fmla="*/ 1303020 w 5539740"/>
              <a:gd name="connsiteY190" fmla="*/ 1554480 h 5509260"/>
              <a:gd name="connsiteX191" fmla="*/ 1409700 w 5539740"/>
              <a:gd name="connsiteY191" fmla="*/ 1524000 h 5509260"/>
              <a:gd name="connsiteX192" fmla="*/ 1508760 w 5539740"/>
              <a:gd name="connsiteY192" fmla="*/ 1524000 h 5509260"/>
              <a:gd name="connsiteX193" fmla="*/ 1577340 w 5539740"/>
              <a:gd name="connsiteY193" fmla="*/ 1501140 h 5509260"/>
              <a:gd name="connsiteX194" fmla="*/ 1577340 w 5539740"/>
              <a:gd name="connsiteY194" fmla="*/ 1470660 h 5509260"/>
              <a:gd name="connsiteX195" fmla="*/ 1638300 w 5539740"/>
              <a:gd name="connsiteY195" fmla="*/ 1371600 h 5509260"/>
              <a:gd name="connsiteX196" fmla="*/ 1699260 w 5539740"/>
              <a:gd name="connsiteY196" fmla="*/ 1295400 h 5509260"/>
              <a:gd name="connsiteX197" fmla="*/ 1767840 w 5539740"/>
              <a:gd name="connsiteY197" fmla="*/ 1257300 h 5509260"/>
              <a:gd name="connsiteX198" fmla="*/ 1798320 w 5539740"/>
              <a:gd name="connsiteY198" fmla="*/ 1226820 h 5509260"/>
              <a:gd name="connsiteX199" fmla="*/ 1783080 w 5539740"/>
              <a:gd name="connsiteY199" fmla="*/ 1143000 h 5509260"/>
              <a:gd name="connsiteX200" fmla="*/ 1699260 w 5539740"/>
              <a:gd name="connsiteY200" fmla="*/ 1082040 h 5509260"/>
              <a:gd name="connsiteX201" fmla="*/ 1661160 w 5539740"/>
              <a:gd name="connsiteY201" fmla="*/ 960120 h 5509260"/>
              <a:gd name="connsiteX202" fmla="*/ 1722120 w 5539740"/>
              <a:gd name="connsiteY202" fmla="*/ 853440 h 5509260"/>
              <a:gd name="connsiteX203" fmla="*/ 1760220 w 5539740"/>
              <a:gd name="connsiteY203" fmla="*/ 777240 h 5509260"/>
              <a:gd name="connsiteX204" fmla="*/ 1828800 w 5539740"/>
              <a:gd name="connsiteY204" fmla="*/ 754380 h 5509260"/>
              <a:gd name="connsiteX205" fmla="*/ 2049780 w 5539740"/>
              <a:gd name="connsiteY205" fmla="*/ 784860 h 5509260"/>
              <a:gd name="connsiteX206" fmla="*/ 2118360 w 5539740"/>
              <a:gd name="connsiteY206" fmla="*/ 792480 h 5509260"/>
              <a:gd name="connsiteX207" fmla="*/ 2148840 w 5539740"/>
              <a:gd name="connsiteY207" fmla="*/ 723900 h 5509260"/>
              <a:gd name="connsiteX208" fmla="*/ 2225040 w 5539740"/>
              <a:gd name="connsiteY208" fmla="*/ 716280 h 5509260"/>
              <a:gd name="connsiteX209" fmla="*/ 2331720 w 5539740"/>
              <a:gd name="connsiteY209" fmla="*/ 701040 h 5509260"/>
              <a:gd name="connsiteX210" fmla="*/ 2400300 w 5539740"/>
              <a:gd name="connsiteY210" fmla="*/ 624840 h 5509260"/>
              <a:gd name="connsiteX211" fmla="*/ 2514600 w 5539740"/>
              <a:gd name="connsiteY211" fmla="*/ 586740 h 5509260"/>
              <a:gd name="connsiteX212" fmla="*/ 2560320 w 5539740"/>
              <a:gd name="connsiteY212" fmla="*/ 441960 h 5509260"/>
              <a:gd name="connsiteX213" fmla="*/ 2628900 w 5539740"/>
              <a:gd name="connsiteY213" fmla="*/ 320040 h 5509260"/>
              <a:gd name="connsiteX214" fmla="*/ 2735580 w 5539740"/>
              <a:gd name="connsiteY214" fmla="*/ 236220 h 5509260"/>
              <a:gd name="connsiteX215" fmla="*/ 2804160 w 5539740"/>
              <a:gd name="connsiteY215" fmla="*/ 198120 h 5509260"/>
              <a:gd name="connsiteX216" fmla="*/ 2857500 w 5539740"/>
              <a:gd name="connsiteY216" fmla="*/ 99060 h 5509260"/>
              <a:gd name="connsiteX217" fmla="*/ 2796540 w 5539740"/>
              <a:gd name="connsiteY217" fmla="*/ 0 h 55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5539740" h="5509260">
                <a:moveTo>
                  <a:pt x="2796540" y="0"/>
                </a:moveTo>
                <a:lnTo>
                  <a:pt x="2895600" y="22860"/>
                </a:lnTo>
                <a:lnTo>
                  <a:pt x="2941320" y="91440"/>
                </a:lnTo>
                <a:lnTo>
                  <a:pt x="2994660" y="152400"/>
                </a:lnTo>
                <a:lnTo>
                  <a:pt x="3025140" y="152400"/>
                </a:lnTo>
                <a:lnTo>
                  <a:pt x="3032760" y="236220"/>
                </a:lnTo>
                <a:lnTo>
                  <a:pt x="3108960" y="320040"/>
                </a:lnTo>
                <a:lnTo>
                  <a:pt x="3268980" y="342900"/>
                </a:lnTo>
                <a:lnTo>
                  <a:pt x="3352800" y="381000"/>
                </a:lnTo>
                <a:lnTo>
                  <a:pt x="3421380" y="510540"/>
                </a:lnTo>
                <a:lnTo>
                  <a:pt x="3543300" y="571500"/>
                </a:lnTo>
                <a:lnTo>
                  <a:pt x="3566160" y="647700"/>
                </a:lnTo>
                <a:lnTo>
                  <a:pt x="3528060" y="792480"/>
                </a:lnTo>
                <a:lnTo>
                  <a:pt x="3505200" y="1021080"/>
                </a:lnTo>
                <a:lnTo>
                  <a:pt x="3505200" y="1120140"/>
                </a:lnTo>
                <a:lnTo>
                  <a:pt x="3505200" y="1188720"/>
                </a:lnTo>
                <a:lnTo>
                  <a:pt x="3505200" y="1303020"/>
                </a:lnTo>
                <a:lnTo>
                  <a:pt x="3489960" y="1409700"/>
                </a:lnTo>
                <a:lnTo>
                  <a:pt x="3550920" y="1432560"/>
                </a:lnTo>
                <a:lnTo>
                  <a:pt x="3733800" y="1432560"/>
                </a:lnTo>
                <a:lnTo>
                  <a:pt x="3787140" y="1463040"/>
                </a:lnTo>
                <a:lnTo>
                  <a:pt x="3749040" y="1516380"/>
                </a:lnTo>
                <a:lnTo>
                  <a:pt x="3794760" y="1562100"/>
                </a:lnTo>
                <a:lnTo>
                  <a:pt x="3893820" y="1584960"/>
                </a:lnTo>
                <a:lnTo>
                  <a:pt x="3970020" y="1630680"/>
                </a:lnTo>
                <a:lnTo>
                  <a:pt x="4008120" y="1684020"/>
                </a:lnTo>
                <a:lnTo>
                  <a:pt x="4030980" y="1783080"/>
                </a:lnTo>
                <a:lnTo>
                  <a:pt x="4061460" y="1828800"/>
                </a:lnTo>
                <a:lnTo>
                  <a:pt x="4069080" y="1912620"/>
                </a:lnTo>
                <a:lnTo>
                  <a:pt x="4069080" y="1912620"/>
                </a:lnTo>
                <a:lnTo>
                  <a:pt x="4023360" y="2019300"/>
                </a:lnTo>
                <a:lnTo>
                  <a:pt x="4038600" y="2072640"/>
                </a:lnTo>
                <a:lnTo>
                  <a:pt x="3939540" y="2171700"/>
                </a:lnTo>
                <a:lnTo>
                  <a:pt x="3810000" y="2225040"/>
                </a:lnTo>
                <a:lnTo>
                  <a:pt x="3642360" y="2255520"/>
                </a:lnTo>
                <a:lnTo>
                  <a:pt x="3581400" y="2308860"/>
                </a:lnTo>
                <a:lnTo>
                  <a:pt x="3528060" y="2354580"/>
                </a:lnTo>
                <a:lnTo>
                  <a:pt x="3528060" y="2453640"/>
                </a:lnTo>
                <a:lnTo>
                  <a:pt x="3543300" y="2522220"/>
                </a:lnTo>
                <a:lnTo>
                  <a:pt x="3482340" y="2552700"/>
                </a:lnTo>
                <a:lnTo>
                  <a:pt x="3505200" y="2651760"/>
                </a:lnTo>
                <a:lnTo>
                  <a:pt x="3421380" y="2750820"/>
                </a:lnTo>
                <a:lnTo>
                  <a:pt x="3429000" y="2849880"/>
                </a:lnTo>
                <a:lnTo>
                  <a:pt x="3550920" y="2872740"/>
                </a:lnTo>
                <a:lnTo>
                  <a:pt x="3733800" y="2887980"/>
                </a:lnTo>
                <a:lnTo>
                  <a:pt x="3840480" y="2887980"/>
                </a:lnTo>
                <a:lnTo>
                  <a:pt x="3939540" y="2971800"/>
                </a:lnTo>
                <a:lnTo>
                  <a:pt x="4061460" y="3048000"/>
                </a:lnTo>
                <a:lnTo>
                  <a:pt x="4084320" y="3169920"/>
                </a:lnTo>
                <a:lnTo>
                  <a:pt x="4175760" y="3345180"/>
                </a:lnTo>
                <a:lnTo>
                  <a:pt x="4229100" y="3474720"/>
                </a:lnTo>
                <a:lnTo>
                  <a:pt x="4274820" y="3528060"/>
                </a:lnTo>
                <a:lnTo>
                  <a:pt x="4351020" y="3512820"/>
                </a:lnTo>
                <a:lnTo>
                  <a:pt x="4411980" y="3482340"/>
                </a:lnTo>
                <a:lnTo>
                  <a:pt x="4495800" y="3558540"/>
                </a:lnTo>
                <a:lnTo>
                  <a:pt x="4572000" y="3619500"/>
                </a:lnTo>
                <a:lnTo>
                  <a:pt x="4716780" y="3596640"/>
                </a:lnTo>
                <a:lnTo>
                  <a:pt x="4884420" y="3596640"/>
                </a:lnTo>
                <a:lnTo>
                  <a:pt x="4922520" y="3649980"/>
                </a:lnTo>
                <a:lnTo>
                  <a:pt x="5006340" y="3794760"/>
                </a:lnTo>
                <a:lnTo>
                  <a:pt x="5052060" y="3840480"/>
                </a:lnTo>
                <a:lnTo>
                  <a:pt x="5166360" y="3848100"/>
                </a:lnTo>
                <a:lnTo>
                  <a:pt x="5173980" y="3787140"/>
                </a:lnTo>
                <a:lnTo>
                  <a:pt x="5204460" y="3718560"/>
                </a:lnTo>
                <a:lnTo>
                  <a:pt x="5303520" y="3672840"/>
                </a:lnTo>
                <a:lnTo>
                  <a:pt x="5349240" y="3604260"/>
                </a:lnTo>
                <a:lnTo>
                  <a:pt x="5349240" y="3543300"/>
                </a:lnTo>
                <a:lnTo>
                  <a:pt x="5410200" y="3497580"/>
                </a:lnTo>
                <a:lnTo>
                  <a:pt x="5440680" y="3596640"/>
                </a:lnTo>
                <a:lnTo>
                  <a:pt x="5516880" y="3649980"/>
                </a:lnTo>
                <a:lnTo>
                  <a:pt x="5539740" y="3832860"/>
                </a:lnTo>
                <a:lnTo>
                  <a:pt x="5516880" y="3977640"/>
                </a:lnTo>
                <a:lnTo>
                  <a:pt x="5494020" y="4251960"/>
                </a:lnTo>
                <a:lnTo>
                  <a:pt x="5417820" y="4396740"/>
                </a:lnTo>
                <a:lnTo>
                  <a:pt x="5356860" y="4396740"/>
                </a:lnTo>
                <a:lnTo>
                  <a:pt x="5280660" y="4457700"/>
                </a:lnTo>
                <a:lnTo>
                  <a:pt x="5212080" y="4488180"/>
                </a:lnTo>
                <a:lnTo>
                  <a:pt x="5135880" y="4556760"/>
                </a:lnTo>
                <a:lnTo>
                  <a:pt x="5135880" y="4617720"/>
                </a:lnTo>
                <a:lnTo>
                  <a:pt x="5090160" y="4792980"/>
                </a:lnTo>
                <a:lnTo>
                  <a:pt x="5151120" y="4953000"/>
                </a:lnTo>
                <a:lnTo>
                  <a:pt x="5196840" y="4983480"/>
                </a:lnTo>
                <a:lnTo>
                  <a:pt x="5166360" y="5029200"/>
                </a:lnTo>
                <a:lnTo>
                  <a:pt x="5105400" y="5082540"/>
                </a:lnTo>
                <a:lnTo>
                  <a:pt x="5067300" y="5013960"/>
                </a:lnTo>
                <a:lnTo>
                  <a:pt x="5006340" y="5006340"/>
                </a:lnTo>
                <a:lnTo>
                  <a:pt x="4930140" y="5105400"/>
                </a:lnTo>
                <a:lnTo>
                  <a:pt x="4861560" y="5212080"/>
                </a:lnTo>
                <a:lnTo>
                  <a:pt x="4792980" y="5250180"/>
                </a:lnTo>
                <a:lnTo>
                  <a:pt x="4678680" y="5227320"/>
                </a:lnTo>
                <a:lnTo>
                  <a:pt x="4495800" y="5128260"/>
                </a:lnTo>
                <a:lnTo>
                  <a:pt x="4259580" y="4892040"/>
                </a:lnTo>
                <a:lnTo>
                  <a:pt x="4114800" y="4930140"/>
                </a:lnTo>
                <a:lnTo>
                  <a:pt x="3992880" y="4937760"/>
                </a:lnTo>
                <a:lnTo>
                  <a:pt x="3931920" y="4937760"/>
                </a:lnTo>
                <a:lnTo>
                  <a:pt x="3817620" y="4831080"/>
                </a:lnTo>
                <a:lnTo>
                  <a:pt x="3749040" y="4777740"/>
                </a:lnTo>
                <a:lnTo>
                  <a:pt x="3611880" y="4770120"/>
                </a:lnTo>
                <a:lnTo>
                  <a:pt x="3474720" y="4853940"/>
                </a:lnTo>
                <a:lnTo>
                  <a:pt x="3497580" y="4930140"/>
                </a:lnTo>
                <a:lnTo>
                  <a:pt x="3482340" y="5113020"/>
                </a:lnTo>
                <a:lnTo>
                  <a:pt x="3299460" y="5212080"/>
                </a:lnTo>
                <a:lnTo>
                  <a:pt x="3253740" y="5242560"/>
                </a:lnTo>
                <a:lnTo>
                  <a:pt x="3124200" y="5181600"/>
                </a:lnTo>
                <a:lnTo>
                  <a:pt x="3139440" y="5349240"/>
                </a:lnTo>
                <a:lnTo>
                  <a:pt x="3131820" y="5448300"/>
                </a:lnTo>
                <a:lnTo>
                  <a:pt x="2994660" y="5448300"/>
                </a:lnTo>
                <a:lnTo>
                  <a:pt x="2827020" y="5440680"/>
                </a:lnTo>
                <a:lnTo>
                  <a:pt x="2827020" y="5440680"/>
                </a:lnTo>
                <a:lnTo>
                  <a:pt x="2743200" y="5509260"/>
                </a:lnTo>
                <a:lnTo>
                  <a:pt x="2636520" y="5509260"/>
                </a:lnTo>
                <a:lnTo>
                  <a:pt x="2583180" y="5349240"/>
                </a:lnTo>
                <a:lnTo>
                  <a:pt x="2499360" y="5273040"/>
                </a:lnTo>
                <a:lnTo>
                  <a:pt x="2499360" y="5219700"/>
                </a:lnTo>
                <a:lnTo>
                  <a:pt x="2468880" y="5128260"/>
                </a:lnTo>
                <a:lnTo>
                  <a:pt x="2278380" y="5105400"/>
                </a:lnTo>
                <a:lnTo>
                  <a:pt x="2026920" y="5082540"/>
                </a:lnTo>
                <a:lnTo>
                  <a:pt x="1943100" y="5082540"/>
                </a:lnTo>
                <a:lnTo>
                  <a:pt x="1859280" y="5052060"/>
                </a:lnTo>
                <a:lnTo>
                  <a:pt x="1851660" y="4930140"/>
                </a:lnTo>
                <a:lnTo>
                  <a:pt x="1844040" y="4831080"/>
                </a:lnTo>
                <a:lnTo>
                  <a:pt x="1767840" y="4617720"/>
                </a:lnTo>
                <a:lnTo>
                  <a:pt x="1691640" y="4503420"/>
                </a:lnTo>
                <a:lnTo>
                  <a:pt x="1562100" y="4465320"/>
                </a:lnTo>
                <a:lnTo>
                  <a:pt x="1303020" y="4442460"/>
                </a:lnTo>
                <a:lnTo>
                  <a:pt x="1188720" y="4480560"/>
                </a:lnTo>
                <a:lnTo>
                  <a:pt x="1013460" y="4495800"/>
                </a:lnTo>
                <a:lnTo>
                  <a:pt x="922020" y="4564380"/>
                </a:lnTo>
                <a:lnTo>
                  <a:pt x="922020" y="4655820"/>
                </a:lnTo>
                <a:lnTo>
                  <a:pt x="883920" y="4693920"/>
                </a:lnTo>
                <a:lnTo>
                  <a:pt x="739140" y="4671060"/>
                </a:lnTo>
                <a:lnTo>
                  <a:pt x="617220" y="4648200"/>
                </a:lnTo>
                <a:lnTo>
                  <a:pt x="617220" y="4648200"/>
                </a:lnTo>
                <a:lnTo>
                  <a:pt x="617220" y="4541520"/>
                </a:lnTo>
                <a:lnTo>
                  <a:pt x="617220" y="4450080"/>
                </a:lnTo>
                <a:lnTo>
                  <a:pt x="472440" y="4411980"/>
                </a:lnTo>
                <a:lnTo>
                  <a:pt x="434340" y="4373880"/>
                </a:lnTo>
                <a:lnTo>
                  <a:pt x="541020" y="4274820"/>
                </a:lnTo>
                <a:lnTo>
                  <a:pt x="739140" y="4198620"/>
                </a:lnTo>
                <a:lnTo>
                  <a:pt x="845820" y="4152900"/>
                </a:lnTo>
                <a:lnTo>
                  <a:pt x="952500" y="4152900"/>
                </a:lnTo>
                <a:lnTo>
                  <a:pt x="990600" y="4152900"/>
                </a:lnTo>
                <a:lnTo>
                  <a:pt x="952500" y="4107180"/>
                </a:lnTo>
                <a:lnTo>
                  <a:pt x="922020" y="4061460"/>
                </a:lnTo>
                <a:lnTo>
                  <a:pt x="922020" y="3916680"/>
                </a:lnTo>
                <a:lnTo>
                  <a:pt x="929640" y="3863340"/>
                </a:lnTo>
                <a:lnTo>
                  <a:pt x="800100" y="3817620"/>
                </a:lnTo>
                <a:lnTo>
                  <a:pt x="701040" y="3855720"/>
                </a:lnTo>
                <a:lnTo>
                  <a:pt x="617220" y="3931920"/>
                </a:lnTo>
                <a:lnTo>
                  <a:pt x="457200" y="3985260"/>
                </a:lnTo>
                <a:lnTo>
                  <a:pt x="396240" y="4023360"/>
                </a:lnTo>
                <a:lnTo>
                  <a:pt x="335280" y="4023360"/>
                </a:lnTo>
                <a:lnTo>
                  <a:pt x="190500" y="3992880"/>
                </a:lnTo>
                <a:lnTo>
                  <a:pt x="121920" y="3992880"/>
                </a:lnTo>
                <a:lnTo>
                  <a:pt x="22860" y="3992880"/>
                </a:lnTo>
                <a:lnTo>
                  <a:pt x="60960" y="3947160"/>
                </a:lnTo>
                <a:lnTo>
                  <a:pt x="83820" y="3840480"/>
                </a:lnTo>
                <a:lnTo>
                  <a:pt x="0" y="3787140"/>
                </a:lnTo>
                <a:lnTo>
                  <a:pt x="22860" y="3695700"/>
                </a:lnTo>
                <a:lnTo>
                  <a:pt x="22860" y="3573780"/>
                </a:lnTo>
                <a:lnTo>
                  <a:pt x="45720" y="3459480"/>
                </a:lnTo>
                <a:lnTo>
                  <a:pt x="236220" y="3398520"/>
                </a:lnTo>
                <a:lnTo>
                  <a:pt x="358140" y="3329940"/>
                </a:lnTo>
                <a:lnTo>
                  <a:pt x="495300" y="3291840"/>
                </a:lnTo>
                <a:lnTo>
                  <a:pt x="495300" y="3291840"/>
                </a:lnTo>
                <a:lnTo>
                  <a:pt x="548640" y="3147060"/>
                </a:lnTo>
                <a:lnTo>
                  <a:pt x="617220" y="3070860"/>
                </a:lnTo>
                <a:lnTo>
                  <a:pt x="891540" y="3093720"/>
                </a:lnTo>
                <a:lnTo>
                  <a:pt x="1074420" y="3086100"/>
                </a:lnTo>
                <a:lnTo>
                  <a:pt x="1341120" y="3116580"/>
                </a:lnTo>
                <a:lnTo>
                  <a:pt x="1386840" y="3116580"/>
                </a:lnTo>
                <a:lnTo>
                  <a:pt x="1424940" y="3063240"/>
                </a:lnTo>
                <a:lnTo>
                  <a:pt x="1470660" y="2910840"/>
                </a:lnTo>
                <a:lnTo>
                  <a:pt x="1546860" y="2727960"/>
                </a:lnTo>
                <a:lnTo>
                  <a:pt x="1630680" y="2590800"/>
                </a:lnTo>
                <a:lnTo>
                  <a:pt x="1539240" y="2499360"/>
                </a:lnTo>
                <a:lnTo>
                  <a:pt x="1531620" y="2407920"/>
                </a:lnTo>
                <a:lnTo>
                  <a:pt x="1493520" y="2270760"/>
                </a:lnTo>
                <a:lnTo>
                  <a:pt x="1470660" y="2171700"/>
                </a:lnTo>
                <a:lnTo>
                  <a:pt x="1371600" y="2133600"/>
                </a:lnTo>
                <a:lnTo>
                  <a:pt x="1295400" y="2087880"/>
                </a:lnTo>
                <a:lnTo>
                  <a:pt x="1341120" y="1973580"/>
                </a:lnTo>
                <a:lnTo>
                  <a:pt x="1440180" y="1851660"/>
                </a:lnTo>
                <a:lnTo>
                  <a:pt x="1577340" y="1828800"/>
                </a:lnTo>
                <a:lnTo>
                  <a:pt x="1676400" y="1760220"/>
                </a:lnTo>
                <a:lnTo>
                  <a:pt x="1668780" y="1691640"/>
                </a:lnTo>
                <a:lnTo>
                  <a:pt x="1516380" y="1737360"/>
                </a:lnTo>
                <a:lnTo>
                  <a:pt x="1440180" y="1706880"/>
                </a:lnTo>
                <a:lnTo>
                  <a:pt x="1394460" y="1623060"/>
                </a:lnTo>
                <a:lnTo>
                  <a:pt x="1310640" y="1600200"/>
                </a:lnTo>
                <a:lnTo>
                  <a:pt x="1303020" y="1554480"/>
                </a:lnTo>
                <a:lnTo>
                  <a:pt x="1409700" y="1524000"/>
                </a:lnTo>
                <a:lnTo>
                  <a:pt x="1508760" y="1524000"/>
                </a:lnTo>
                <a:lnTo>
                  <a:pt x="1577340" y="1501140"/>
                </a:lnTo>
                <a:lnTo>
                  <a:pt x="1577340" y="1470660"/>
                </a:lnTo>
                <a:lnTo>
                  <a:pt x="1638300" y="1371600"/>
                </a:lnTo>
                <a:lnTo>
                  <a:pt x="1699260" y="1295400"/>
                </a:lnTo>
                <a:lnTo>
                  <a:pt x="1767840" y="1257300"/>
                </a:lnTo>
                <a:lnTo>
                  <a:pt x="1798320" y="1226820"/>
                </a:lnTo>
                <a:lnTo>
                  <a:pt x="1783080" y="1143000"/>
                </a:lnTo>
                <a:lnTo>
                  <a:pt x="1699260" y="1082040"/>
                </a:lnTo>
                <a:lnTo>
                  <a:pt x="1661160" y="960120"/>
                </a:lnTo>
                <a:lnTo>
                  <a:pt x="1722120" y="853440"/>
                </a:lnTo>
                <a:lnTo>
                  <a:pt x="1760220" y="777240"/>
                </a:lnTo>
                <a:lnTo>
                  <a:pt x="1828800" y="754380"/>
                </a:lnTo>
                <a:lnTo>
                  <a:pt x="2049780" y="784860"/>
                </a:lnTo>
                <a:lnTo>
                  <a:pt x="2118360" y="792480"/>
                </a:lnTo>
                <a:lnTo>
                  <a:pt x="2148840" y="723900"/>
                </a:lnTo>
                <a:lnTo>
                  <a:pt x="2225040" y="716280"/>
                </a:lnTo>
                <a:lnTo>
                  <a:pt x="2331720" y="701040"/>
                </a:lnTo>
                <a:lnTo>
                  <a:pt x="2400300" y="624840"/>
                </a:lnTo>
                <a:lnTo>
                  <a:pt x="2514600" y="586740"/>
                </a:lnTo>
                <a:lnTo>
                  <a:pt x="2560320" y="441960"/>
                </a:lnTo>
                <a:lnTo>
                  <a:pt x="2628900" y="320040"/>
                </a:lnTo>
                <a:lnTo>
                  <a:pt x="2735580" y="236220"/>
                </a:lnTo>
                <a:lnTo>
                  <a:pt x="2804160" y="198120"/>
                </a:lnTo>
                <a:lnTo>
                  <a:pt x="2857500" y="99060"/>
                </a:lnTo>
                <a:lnTo>
                  <a:pt x="2796540" y="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1EBA4-203F-47C7-A41D-0BB14226907D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9525"/>
            <a:ext cx="12192000" cy="725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ИНФОРМАЦИОННЫЕ МАТЕРИАЛЫ </a:t>
            </a:r>
            <a:r>
              <a:rPr lang="ru-RU" dirty="0" smtClean="0"/>
              <a:t>ПО РИСКУ </a:t>
            </a:r>
            <a:r>
              <a:rPr lang="ru-RU" dirty="0"/>
              <a:t>НАРУШЕНИЯ ЭЛЕКТРОСНАБЖЕНИЯ, СВЯЗАННЫХ С НЕБЛАГОПРИЯТНЫМИ МЕТЕОЯВЛЕНИЯМИ НА </a:t>
            </a:r>
            <a:r>
              <a:rPr lang="ru-RU" dirty="0" smtClean="0"/>
              <a:t>ТЕРРИТОРИИ РОСТОВСКОЙ </a:t>
            </a:r>
            <a:r>
              <a:rPr lang="ru-RU" dirty="0"/>
              <a:t>ОБЛАСТИ </a:t>
            </a:r>
            <a:r>
              <a:rPr lang="ru-RU" dirty="0" smtClean="0"/>
              <a:t>(НА 05-06.02.2020)</a:t>
            </a:r>
            <a:endParaRPr lang="ru-RU" dirty="0"/>
          </a:p>
        </p:txBody>
      </p:sp>
      <p:sp>
        <p:nvSpPr>
          <p:cNvPr id="171" name="TextBox 23"/>
          <p:cNvSpPr txBox="1"/>
          <p:nvPr/>
        </p:nvSpPr>
        <p:spPr bwMode="auto">
          <a:xfrm>
            <a:off x="3697313" y="5072116"/>
            <a:ext cx="285503" cy="20005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  <a:latin typeface="Calibri"/>
              </a:rPr>
              <a:t>18</a:t>
            </a:r>
            <a:endParaRPr lang="ru-RU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TextBox 10"/>
          <p:cNvSpPr txBox="1"/>
          <p:nvPr/>
        </p:nvSpPr>
        <p:spPr bwMode="auto">
          <a:xfrm>
            <a:off x="4647934" y="5193556"/>
            <a:ext cx="102735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Зерноградский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7342188" y="5927725"/>
            <a:ext cx="646112" cy="122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185,45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7847013" y="5116513"/>
            <a:ext cx="630237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5086/18508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7550150" y="5167313"/>
            <a:ext cx="166688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80" name="TextBox 23"/>
          <p:cNvSpPr txBox="1"/>
          <p:nvPr/>
        </p:nvSpPr>
        <p:spPr bwMode="auto">
          <a:xfrm>
            <a:off x="4938232" y="5980592"/>
            <a:ext cx="291902" cy="20005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ru-RU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TextBox 23"/>
          <p:cNvSpPr txBox="1"/>
          <p:nvPr/>
        </p:nvSpPr>
        <p:spPr bwMode="auto">
          <a:xfrm>
            <a:off x="5591592" y="5853220"/>
            <a:ext cx="297990" cy="20005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  <a:latin typeface="Calibri"/>
              </a:rPr>
              <a:t>18</a:t>
            </a:r>
            <a:endParaRPr lang="ru-RU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TextBox 10"/>
          <p:cNvSpPr txBox="1"/>
          <p:nvPr/>
        </p:nvSpPr>
        <p:spPr bwMode="auto">
          <a:xfrm>
            <a:off x="7609248" y="4958305"/>
            <a:ext cx="1009507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Заветинский</a:t>
            </a:r>
            <a:r>
              <a:rPr lang="ru-RU" sz="700" dirty="0" smtClean="0">
                <a:solidFill>
                  <a:prstClr val="black"/>
                </a:solidFill>
              </a:rPr>
              <a:t> 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5926138" y="5635625"/>
            <a:ext cx="628650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11408/36297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5935663" y="5751513"/>
            <a:ext cx="630237" cy="122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477,93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Скругленный прямоугольник 187"/>
          <p:cNvSpPr/>
          <p:nvPr/>
        </p:nvSpPr>
        <p:spPr>
          <a:xfrm>
            <a:off x="6648450" y="5735638"/>
            <a:ext cx="166688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89" name="TextBox 10"/>
          <p:cNvSpPr txBox="1"/>
          <p:nvPr/>
        </p:nvSpPr>
        <p:spPr bwMode="auto">
          <a:xfrm>
            <a:off x="7043409" y="5637765"/>
            <a:ext cx="1392309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Ремонтнеский</a:t>
            </a:r>
            <a:r>
              <a:rPr lang="ru-RU" sz="700" dirty="0" smtClean="0">
                <a:solidFill>
                  <a:prstClr val="black"/>
                </a:solidFill>
              </a:rPr>
              <a:t>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90" name="TextBox 23"/>
          <p:cNvSpPr txBox="1"/>
          <p:nvPr/>
        </p:nvSpPr>
        <p:spPr bwMode="auto">
          <a:xfrm>
            <a:off x="4962583" y="6037527"/>
            <a:ext cx="306753" cy="20005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ru-RU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TextBox 10"/>
          <p:cNvSpPr txBox="1"/>
          <p:nvPr/>
        </p:nvSpPr>
        <p:spPr bwMode="auto">
          <a:xfrm>
            <a:off x="5657804" y="5485373"/>
            <a:ext cx="111707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Пролетарский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4838700" y="5357813"/>
            <a:ext cx="628650" cy="1381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13063/36996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4838700" y="5484813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71,8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5207000" y="5624513"/>
            <a:ext cx="166688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7342188" y="5781675"/>
            <a:ext cx="628650" cy="13811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5344/21497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7" name="TextBox 10"/>
          <p:cNvSpPr txBox="1"/>
          <p:nvPr/>
        </p:nvSpPr>
        <p:spPr bwMode="auto">
          <a:xfrm>
            <a:off x="4776806" y="5870520"/>
            <a:ext cx="1009507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Егорлыкский 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6154738" y="4862513"/>
            <a:ext cx="649287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12365/38190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4056063" y="5905500"/>
            <a:ext cx="698500" cy="1333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13063/36996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6226175" y="4989513"/>
            <a:ext cx="628650" cy="122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695,62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4049713" y="6043613"/>
            <a:ext cx="711200" cy="1492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71,8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7847013" y="5241925"/>
            <a:ext cx="630237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Box 10"/>
          <p:cNvSpPr txBox="1"/>
          <p:nvPr/>
        </p:nvSpPr>
        <p:spPr bwMode="auto">
          <a:xfrm>
            <a:off x="5882448" y="4685113"/>
            <a:ext cx="115224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Зимовниковский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04" name="TextBox 10"/>
          <p:cNvSpPr txBox="1"/>
          <p:nvPr/>
        </p:nvSpPr>
        <p:spPr bwMode="auto">
          <a:xfrm>
            <a:off x="6134811" y="5126943"/>
            <a:ext cx="115224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Орловский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05" name="TextBox 10"/>
          <p:cNvSpPr txBox="1"/>
          <p:nvPr/>
        </p:nvSpPr>
        <p:spPr bwMode="auto">
          <a:xfrm>
            <a:off x="6961757" y="4592147"/>
            <a:ext cx="115224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Дубовский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7200900" y="4746625"/>
            <a:ext cx="647700" cy="13811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13533/30170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7210425" y="4875213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53,97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6365875" y="5278438"/>
            <a:ext cx="668338" cy="1381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13416/41768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6388100" y="5432425"/>
            <a:ext cx="646113" cy="1333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763,7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10"/>
          <p:cNvSpPr txBox="1"/>
          <p:nvPr/>
        </p:nvSpPr>
        <p:spPr bwMode="auto">
          <a:xfrm>
            <a:off x="5799194" y="5832123"/>
            <a:ext cx="1121885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Сальский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5926138" y="6007100"/>
            <a:ext cx="669925" cy="13811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42551/111118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5926138" y="6157913"/>
            <a:ext cx="669925" cy="128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230,89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Box 10"/>
          <p:cNvSpPr txBox="1"/>
          <p:nvPr/>
        </p:nvSpPr>
        <p:spPr bwMode="auto">
          <a:xfrm>
            <a:off x="4838467" y="6138752"/>
            <a:ext cx="1097927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Песчанокопский 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237038" y="6240463"/>
            <a:ext cx="698500" cy="1333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13288/34171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 bwMode="auto">
          <a:xfrm>
            <a:off x="4233863" y="6380163"/>
            <a:ext cx="711200" cy="1508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566,445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130675" y="5595938"/>
            <a:ext cx="628650" cy="1381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12967/36742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2" name="Прямоугольник 221"/>
          <p:cNvSpPr/>
          <p:nvPr/>
        </p:nvSpPr>
        <p:spPr bwMode="auto">
          <a:xfrm>
            <a:off x="4121150" y="5715000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602,548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TextBox 23"/>
          <p:cNvSpPr txBox="1"/>
          <p:nvPr/>
        </p:nvSpPr>
        <p:spPr bwMode="auto">
          <a:xfrm>
            <a:off x="7766509" y="5462777"/>
            <a:ext cx="290474" cy="20005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27" name="Полилиния 226"/>
          <p:cNvSpPr/>
          <p:nvPr/>
        </p:nvSpPr>
        <p:spPr>
          <a:xfrm>
            <a:off x="4502150" y="5332413"/>
            <a:ext cx="46038" cy="46037"/>
          </a:xfrm>
          <a:custGeom>
            <a:avLst/>
            <a:gdLst>
              <a:gd name="connsiteX0" fmla="*/ 46104 w 46104"/>
              <a:gd name="connsiteY0" fmla="*/ 46105 h 46105"/>
              <a:gd name="connsiteX1" fmla="*/ 0 w 46104"/>
              <a:gd name="connsiteY1" fmla="*/ 0 h 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04" h="46105">
                <a:moveTo>
                  <a:pt x="46104" y="46105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8" name="Полилиния 227"/>
          <p:cNvSpPr/>
          <p:nvPr/>
        </p:nvSpPr>
        <p:spPr>
          <a:xfrm>
            <a:off x="3952875" y="5016500"/>
            <a:ext cx="742950" cy="536575"/>
          </a:xfrm>
          <a:custGeom>
            <a:avLst/>
            <a:gdLst>
              <a:gd name="connsiteX0" fmla="*/ 127397 w 742950"/>
              <a:gd name="connsiteY0" fmla="*/ 456803 h 535385"/>
              <a:gd name="connsiteX1" fmla="*/ 344090 w 742950"/>
              <a:gd name="connsiteY1" fmla="*/ 513953 h 535385"/>
              <a:gd name="connsiteX2" fmla="*/ 434578 w 742950"/>
              <a:gd name="connsiteY2" fmla="*/ 533003 h 535385"/>
              <a:gd name="connsiteX3" fmla="*/ 472678 w 742950"/>
              <a:gd name="connsiteY3" fmla="*/ 528241 h 535385"/>
              <a:gd name="connsiteX4" fmla="*/ 465534 w 742950"/>
              <a:gd name="connsiteY4" fmla="*/ 490141 h 535385"/>
              <a:gd name="connsiteX5" fmla="*/ 534590 w 742950"/>
              <a:gd name="connsiteY5" fmla="*/ 497284 h 535385"/>
              <a:gd name="connsiteX6" fmla="*/ 536972 w 742950"/>
              <a:gd name="connsiteY6" fmla="*/ 471091 h 535385"/>
              <a:gd name="connsiteX7" fmla="*/ 551259 w 742950"/>
              <a:gd name="connsiteY7" fmla="*/ 456803 h 535385"/>
              <a:gd name="connsiteX8" fmla="*/ 520303 w 742950"/>
              <a:gd name="connsiteY8" fmla="*/ 440134 h 535385"/>
              <a:gd name="connsiteX9" fmla="*/ 517922 w 742950"/>
              <a:gd name="connsiteY9" fmla="*/ 380603 h 535385"/>
              <a:gd name="connsiteX10" fmla="*/ 544115 w 742950"/>
              <a:gd name="connsiteY10" fmla="*/ 373459 h 535385"/>
              <a:gd name="connsiteX11" fmla="*/ 558403 w 742950"/>
              <a:gd name="connsiteY11" fmla="*/ 309166 h 535385"/>
              <a:gd name="connsiteX12" fmla="*/ 594122 w 742950"/>
              <a:gd name="connsiteY12" fmla="*/ 321072 h 535385"/>
              <a:gd name="connsiteX13" fmla="*/ 601265 w 742950"/>
              <a:gd name="connsiteY13" fmla="*/ 209153 h 535385"/>
              <a:gd name="connsiteX14" fmla="*/ 641747 w 742950"/>
              <a:gd name="connsiteY14" fmla="*/ 223441 h 535385"/>
              <a:gd name="connsiteX15" fmla="*/ 725090 w 742950"/>
              <a:gd name="connsiteY15" fmla="*/ 221059 h 535385"/>
              <a:gd name="connsiteX16" fmla="*/ 729853 w 742950"/>
              <a:gd name="connsiteY16" fmla="*/ 128191 h 535385"/>
              <a:gd name="connsiteX17" fmla="*/ 646509 w 742950"/>
              <a:gd name="connsiteY17" fmla="*/ 128191 h 535385"/>
              <a:gd name="connsiteX18" fmla="*/ 634603 w 742950"/>
              <a:gd name="connsiteY18" fmla="*/ 101997 h 535385"/>
              <a:gd name="connsiteX19" fmla="*/ 589359 w 742950"/>
              <a:gd name="connsiteY19" fmla="*/ 87709 h 535385"/>
              <a:gd name="connsiteX20" fmla="*/ 589359 w 742950"/>
              <a:gd name="connsiteY20" fmla="*/ 71041 h 535385"/>
              <a:gd name="connsiteX21" fmla="*/ 598884 w 742950"/>
              <a:gd name="connsiteY21" fmla="*/ 47228 h 535385"/>
              <a:gd name="connsiteX22" fmla="*/ 591740 w 742950"/>
              <a:gd name="connsiteY22" fmla="*/ 6747 h 535385"/>
              <a:gd name="connsiteX23" fmla="*/ 491728 w 742950"/>
              <a:gd name="connsiteY23" fmla="*/ 6747 h 535385"/>
              <a:gd name="connsiteX24" fmla="*/ 444103 w 742950"/>
              <a:gd name="connsiteY24" fmla="*/ 9128 h 535385"/>
              <a:gd name="connsiteX25" fmla="*/ 446484 w 742950"/>
              <a:gd name="connsiteY25" fmla="*/ 23416 h 535385"/>
              <a:gd name="connsiteX26" fmla="*/ 375047 w 742950"/>
              <a:gd name="connsiteY26" fmla="*/ 28178 h 535385"/>
              <a:gd name="connsiteX27" fmla="*/ 336947 w 742950"/>
              <a:gd name="connsiteY27" fmla="*/ 1984 h 535385"/>
              <a:gd name="connsiteX28" fmla="*/ 303609 w 742950"/>
              <a:gd name="connsiteY28" fmla="*/ 18653 h 535385"/>
              <a:gd name="connsiteX29" fmla="*/ 301228 w 742950"/>
              <a:gd name="connsiteY29" fmla="*/ 106759 h 535385"/>
              <a:gd name="connsiteX30" fmla="*/ 296465 w 742950"/>
              <a:gd name="connsiteY30" fmla="*/ 161528 h 535385"/>
              <a:gd name="connsiteX31" fmla="*/ 201215 w 742950"/>
              <a:gd name="connsiteY31" fmla="*/ 130572 h 535385"/>
              <a:gd name="connsiteX32" fmla="*/ 191690 w 742950"/>
              <a:gd name="connsiteY32" fmla="*/ 106759 h 535385"/>
              <a:gd name="connsiteX33" fmla="*/ 153590 w 742950"/>
              <a:gd name="connsiteY33" fmla="*/ 92472 h 535385"/>
              <a:gd name="connsiteX34" fmla="*/ 141684 w 742950"/>
              <a:gd name="connsiteY34" fmla="*/ 154384 h 535385"/>
              <a:gd name="connsiteX35" fmla="*/ 151209 w 742950"/>
              <a:gd name="connsiteY35" fmla="*/ 166291 h 535385"/>
              <a:gd name="connsiteX36" fmla="*/ 132159 w 742950"/>
              <a:gd name="connsiteY36" fmla="*/ 175816 h 535385"/>
              <a:gd name="connsiteX37" fmla="*/ 96440 w 742950"/>
              <a:gd name="connsiteY37" fmla="*/ 180578 h 535385"/>
              <a:gd name="connsiteX38" fmla="*/ 94059 w 742950"/>
              <a:gd name="connsiteY38" fmla="*/ 242491 h 535385"/>
              <a:gd name="connsiteX39" fmla="*/ 117872 w 742950"/>
              <a:gd name="connsiteY39" fmla="*/ 254397 h 535385"/>
              <a:gd name="connsiteX40" fmla="*/ 82153 w 742950"/>
              <a:gd name="connsiteY40" fmla="*/ 282972 h 535385"/>
              <a:gd name="connsiteX41" fmla="*/ 91678 w 742950"/>
              <a:gd name="connsiteY41" fmla="*/ 366316 h 535385"/>
              <a:gd name="connsiteX42" fmla="*/ 44053 w 742950"/>
              <a:gd name="connsiteY42" fmla="*/ 375841 h 535385"/>
              <a:gd name="connsiteX43" fmla="*/ 13097 w 742950"/>
              <a:gd name="connsiteY43" fmla="*/ 456803 h 535385"/>
              <a:gd name="connsiteX44" fmla="*/ 127397 w 742950"/>
              <a:gd name="connsiteY44" fmla="*/ 456803 h 53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42950" h="535385">
                <a:moveTo>
                  <a:pt x="127397" y="456803"/>
                </a:moveTo>
                <a:cubicBezTo>
                  <a:pt x="182563" y="466328"/>
                  <a:pt x="292893" y="501253"/>
                  <a:pt x="344090" y="513953"/>
                </a:cubicBezTo>
                <a:cubicBezTo>
                  <a:pt x="395287" y="526653"/>
                  <a:pt x="413147" y="530622"/>
                  <a:pt x="434578" y="533003"/>
                </a:cubicBezTo>
                <a:cubicBezTo>
                  <a:pt x="456009" y="535384"/>
                  <a:pt x="467519" y="535385"/>
                  <a:pt x="472678" y="528241"/>
                </a:cubicBezTo>
                <a:cubicBezTo>
                  <a:pt x="477837" y="521097"/>
                  <a:pt x="455215" y="495300"/>
                  <a:pt x="465534" y="490141"/>
                </a:cubicBezTo>
                <a:cubicBezTo>
                  <a:pt x="475853" y="484982"/>
                  <a:pt x="522684" y="500459"/>
                  <a:pt x="534590" y="497284"/>
                </a:cubicBezTo>
                <a:cubicBezTo>
                  <a:pt x="546496" y="494109"/>
                  <a:pt x="534194" y="477838"/>
                  <a:pt x="536972" y="471091"/>
                </a:cubicBezTo>
                <a:cubicBezTo>
                  <a:pt x="539750" y="464344"/>
                  <a:pt x="554037" y="461963"/>
                  <a:pt x="551259" y="456803"/>
                </a:cubicBezTo>
                <a:cubicBezTo>
                  <a:pt x="548481" y="451644"/>
                  <a:pt x="525859" y="452834"/>
                  <a:pt x="520303" y="440134"/>
                </a:cubicBezTo>
                <a:cubicBezTo>
                  <a:pt x="514747" y="427434"/>
                  <a:pt x="513953" y="391715"/>
                  <a:pt x="517922" y="380603"/>
                </a:cubicBezTo>
                <a:cubicBezTo>
                  <a:pt x="521891" y="369491"/>
                  <a:pt x="537368" y="385365"/>
                  <a:pt x="544115" y="373459"/>
                </a:cubicBezTo>
                <a:cubicBezTo>
                  <a:pt x="550862" y="361553"/>
                  <a:pt x="550069" y="317897"/>
                  <a:pt x="558403" y="309166"/>
                </a:cubicBezTo>
                <a:cubicBezTo>
                  <a:pt x="566737" y="300435"/>
                  <a:pt x="586978" y="337741"/>
                  <a:pt x="594122" y="321072"/>
                </a:cubicBezTo>
                <a:cubicBezTo>
                  <a:pt x="601266" y="304403"/>
                  <a:pt x="593328" y="225425"/>
                  <a:pt x="601265" y="209153"/>
                </a:cubicBezTo>
                <a:cubicBezTo>
                  <a:pt x="609203" y="192881"/>
                  <a:pt x="621109" y="221457"/>
                  <a:pt x="641747" y="223441"/>
                </a:cubicBezTo>
                <a:cubicBezTo>
                  <a:pt x="662385" y="225425"/>
                  <a:pt x="710406" y="236934"/>
                  <a:pt x="725090" y="221059"/>
                </a:cubicBezTo>
                <a:cubicBezTo>
                  <a:pt x="739774" y="205184"/>
                  <a:pt x="742950" y="143669"/>
                  <a:pt x="729853" y="128191"/>
                </a:cubicBezTo>
                <a:cubicBezTo>
                  <a:pt x="716756" y="112713"/>
                  <a:pt x="662384" y="132557"/>
                  <a:pt x="646509" y="128191"/>
                </a:cubicBezTo>
                <a:cubicBezTo>
                  <a:pt x="630634" y="123825"/>
                  <a:pt x="644128" y="108744"/>
                  <a:pt x="634603" y="101997"/>
                </a:cubicBezTo>
                <a:cubicBezTo>
                  <a:pt x="625078" y="95250"/>
                  <a:pt x="596900" y="92868"/>
                  <a:pt x="589359" y="87709"/>
                </a:cubicBezTo>
                <a:cubicBezTo>
                  <a:pt x="581818" y="82550"/>
                  <a:pt x="587772" y="77788"/>
                  <a:pt x="589359" y="71041"/>
                </a:cubicBezTo>
                <a:cubicBezTo>
                  <a:pt x="590947" y="64294"/>
                  <a:pt x="598487" y="57944"/>
                  <a:pt x="598884" y="47228"/>
                </a:cubicBezTo>
                <a:cubicBezTo>
                  <a:pt x="599281" y="36512"/>
                  <a:pt x="609599" y="13494"/>
                  <a:pt x="591740" y="6747"/>
                </a:cubicBezTo>
                <a:cubicBezTo>
                  <a:pt x="573881" y="0"/>
                  <a:pt x="516334" y="6350"/>
                  <a:pt x="491728" y="6747"/>
                </a:cubicBezTo>
                <a:cubicBezTo>
                  <a:pt x="467122" y="7144"/>
                  <a:pt x="451644" y="6350"/>
                  <a:pt x="444103" y="9128"/>
                </a:cubicBezTo>
                <a:cubicBezTo>
                  <a:pt x="436562" y="11906"/>
                  <a:pt x="457993" y="20241"/>
                  <a:pt x="446484" y="23416"/>
                </a:cubicBezTo>
                <a:cubicBezTo>
                  <a:pt x="434975" y="26591"/>
                  <a:pt x="393303" y="31750"/>
                  <a:pt x="375047" y="28178"/>
                </a:cubicBezTo>
                <a:cubicBezTo>
                  <a:pt x="356791" y="24606"/>
                  <a:pt x="348853" y="3571"/>
                  <a:pt x="336947" y="1984"/>
                </a:cubicBezTo>
                <a:cubicBezTo>
                  <a:pt x="325041" y="397"/>
                  <a:pt x="309562" y="1191"/>
                  <a:pt x="303609" y="18653"/>
                </a:cubicBezTo>
                <a:cubicBezTo>
                  <a:pt x="297656" y="36116"/>
                  <a:pt x="302419" y="82947"/>
                  <a:pt x="301228" y="106759"/>
                </a:cubicBezTo>
                <a:cubicBezTo>
                  <a:pt x="300037" y="130571"/>
                  <a:pt x="313134" y="157559"/>
                  <a:pt x="296465" y="161528"/>
                </a:cubicBezTo>
                <a:cubicBezTo>
                  <a:pt x="279796" y="165497"/>
                  <a:pt x="218678" y="139700"/>
                  <a:pt x="201215" y="130572"/>
                </a:cubicBezTo>
                <a:cubicBezTo>
                  <a:pt x="183753" y="121444"/>
                  <a:pt x="199627" y="113109"/>
                  <a:pt x="191690" y="106759"/>
                </a:cubicBezTo>
                <a:cubicBezTo>
                  <a:pt x="183753" y="100409"/>
                  <a:pt x="161924" y="84534"/>
                  <a:pt x="153590" y="92472"/>
                </a:cubicBezTo>
                <a:cubicBezTo>
                  <a:pt x="145256" y="100410"/>
                  <a:pt x="142081" y="142081"/>
                  <a:pt x="141684" y="154384"/>
                </a:cubicBezTo>
                <a:cubicBezTo>
                  <a:pt x="141287" y="166687"/>
                  <a:pt x="152797" y="162719"/>
                  <a:pt x="151209" y="166291"/>
                </a:cubicBezTo>
                <a:cubicBezTo>
                  <a:pt x="149621" y="169863"/>
                  <a:pt x="141287" y="173435"/>
                  <a:pt x="132159" y="175816"/>
                </a:cubicBezTo>
                <a:cubicBezTo>
                  <a:pt x="123031" y="178197"/>
                  <a:pt x="102790" y="169466"/>
                  <a:pt x="96440" y="180578"/>
                </a:cubicBezTo>
                <a:cubicBezTo>
                  <a:pt x="90090" y="191690"/>
                  <a:pt x="90487" y="230188"/>
                  <a:pt x="94059" y="242491"/>
                </a:cubicBezTo>
                <a:cubicBezTo>
                  <a:pt x="97631" y="254794"/>
                  <a:pt x="119856" y="247650"/>
                  <a:pt x="117872" y="254397"/>
                </a:cubicBezTo>
                <a:cubicBezTo>
                  <a:pt x="115888" y="261144"/>
                  <a:pt x="86519" y="264319"/>
                  <a:pt x="82153" y="282972"/>
                </a:cubicBezTo>
                <a:cubicBezTo>
                  <a:pt x="77787" y="301625"/>
                  <a:pt x="98028" y="350838"/>
                  <a:pt x="91678" y="366316"/>
                </a:cubicBezTo>
                <a:cubicBezTo>
                  <a:pt x="85328" y="381794"/>
                  <a:pt x="57150" y="360760"/>
                  <a:pt x="44053" y="375841"/>
                </a:cubicBezTo>
                <a:cubicBezTo>
                  <a:pt x="30956" y="390922"/>
                  <a:pt x="0" y="441722"/>
                  <a:pt x="13097" y="456803"/>
                </a:cubicBezTo>
                <a:cubicBezTo>
                  <a:pt x="26194" y="471884"/>
                  <a:pt x="72232" y="447278"/>
                  <a:pt x="127397" y="456803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9" name="Прямоугольник 228"/>
          <p:cNvSpPr/>
          <p:nvPr/>
        </p:nvSpPr>
        <p:spPr bwMode="auto">
          <a:xfrm>
            <a:off x="3917950" y="4986338"/>
            <a:ext cx="628650" cy="15716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10080/31189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 bwMode="auto">
          <a:xfrm>
            <a:off x="3906838" y="5146675"/>
            <a:ext cx="627062" cy="1444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486,19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TextBox 10"/>
          <p:cNvSpPr txBox="1"/>
          <p:nvPr/>
        </p:nvSpPr>
        <p:spPr bwMode="auto">
          <a:xfrm>
            <a:off x="3738974" y="5322630"/>
            <a:ext cx="108037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Кагальницкий 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32" name="TextBox 10"/>
          <p:cNvSpPr txBox="1"/>
          <p:nvPr/>
        </p:nvSpPr>
        <p:spPr bwMode="auto">
          <a:xfrm>
            <a:off x="6135092" y="4155581"/>
            <a:ext cx="115224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Цимлянский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33" name="TextBox 10"/>
          <p:cNvSpPr txBox="1"/>
          <p:nvPr/>
        </p:nvSpPr>
        <p:spPr bwMode="auto">
          <a:xfrm>
            <a:off x="5681608" y="4521638"/>
            <a:ext cx="115224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Волгодонской</a:t>
            </a:r>
            <a:r>
              <a:rPr lang="ru-RU" sz="700" dirty="0" smtClean="0">
                <a:solidFill>
                  <a:prstClr val="black"/>
                </a:solidFill>
              </a:rPr>
              <a:t>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34" name="Прямоугольник 233"/>
          <p:cNvSpPr/>
          <p:nvPr/>
        </p:nvSpPr>
        <p:spPr bwMode="auto">
          <a:xfrm>
            <a:off x="6359525" y="4308475"/>
            <a:ext cx="649288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13533/30170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5" name="Прямоугольник 234"/>
          <p:cNvSpPr/>
          <p:nvPr/>
        </p:nvSpPr>
        <p:spPr bwMode="auto">
          <a:xfrm>
            <a:off x="5559425" y="4310063"/>
            <a:ext cx="646113" cy="1428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713533/3010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6" name="Прямоугольник 235"/>
          <p:cNvSpPr/>
          <p:nvPr/>
        </p:nvSpPr>
        <p:spPr bwMode="auto">
          <a:xfrm>
            <a:off x="6359525" y="4449763"/>
            <a:ext cx="628650" cy="122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53,97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Прямоугольник 236"/>
          <p:cNvSpPr/>
          <p:nvPr/>
        </p:nvSpPr>
        <p:spPr bwMode="auto">
          <a:xfrm>
            <a:off x="5588000" y="4457700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53,97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762250" y="4240213"/>
            <a:ext cx="628650" cy="13811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15237/5176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2653216" y="4096383"/>
            <a:ext cx="129717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Куйбышевский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2578100" y="4364038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363,4/78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898900" y="5659438"/>
            <a:ext cx="244475" cy="93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4856163" y="4152900"/>
            <a:ext cx="628650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78983/21561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4856163" y="4298950"/>
            <a:ext cx="628650" cy="122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566,445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759450" y="4167188"/>
            <a:ext cx="166688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85" name="TextBox 10"/>
          <p:cNvSpPr txBox="1"/>
          <p:nvPr/>
        </p:nvSpPr>
        <p:spPr bwMode="auto">
          <a:xfrm>
            <a:off x="3001690" y="4356050"/>
            <a:ext cx="136362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u="sng" dirty="0" smtClean="0">
                <a:solidFill>
                  <a:prstClr val="black"/>
                </a:solidFill>
              </a:rPr>
              <a:t>Матвеево-Курганский</a:t>
            </a:r>
            <a:r>
              <a:rPr lang="ru-RU" sz="700" dirty="0">
                <a:solidFill>
                  <a:prstClr val="black"/>
                </a:solidFill>
              </a:rPr>
              <a:t> </a:t>
            </a:r>
            <a:r>
              <a:rPr lang="ru-RU" sz="700" dirty="0" smtClean="0">
                <a:solidFill>
                  <a:prstClr val="black"/>
                </a:solidFill>
              </a:rPr>
              <a:t>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3814763" y="4522788"/>
            <a:ext cx="628650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45604/14086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3770313" y="4638675"/>
            <a:ext cx="585787" cy="1301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432,69/96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419475" y="4973638"/>
            <a:ext cx="306388" cy="95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91" name="TextBox 10"/>
          <p:cNvSpPr txBox="1"/>
          <p:nvPr/>
        </p:nvSpPr>
        <p:spPr bwMode="auto">
          <a:xfrm>
            <a:off x="2277162" y="4648550"/>
            <a:ext cx="1125215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Неклиновский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 flipV="1">
            <a:off x="2624138" y="4906963"/>
            <a:ext cx="628650" cy="13176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82706/31802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2578100" y="5056188"/>
            <a:ext cx="630238" cy="122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972,96/144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10"/>
          <p:cNvSpPr txBox="1"/>
          <p:nvPr/>
        </p:nvSpPr>
        <p:spPr bwMode="auto">
          <a:xfrm>
            <a:off x="4420713" y="4764822"/>
            <a:ext cx="1009507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Аксайский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4549775" y="4953000"/>
            <a:ext cx="630238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88899/22440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4560888" y="5087938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976,22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199063" y="5083175"/>
            <a:ext cx="166687" cy="134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02" name="TextBox 10"/>
          <p:cNvSpPr txBox="1"/>
          <p:nvPr/>
        </p:nvSpPr>
        <p:spPr bwMode="auto">
          <a:xfrm>
            <a:off x="3158131" y="5228211"/>
            <a:ext cx="1392309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Азовский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3446463" y="5408613"/>
            <a:ext cx="628650" cy="984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92568/32246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3446463" y="5507038"/>
            <a:ext cx="628650" cy="1063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974,55/128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23"/>
          <p:cNvSpPr txBox="1"/>
          <p:nvPr/>
        </p:nvSpPr>
        <p:spPr bwMode="auto">
          <a:xfrm>
            <a:off x="3615765" y="5601608"/>
            <a:ext cx="329713" cy="20005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  <a:latin typeface="Calibri"/>
              </a:rPr>
              <a:t>18</a:t>
            </a:r>
            <a:endParaRPr lang="ru-RU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605088" y="4122738"/>
            <a:ext cx="166687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09" name="TextBox 10"/>
          <p:cNvSpPr txBox="1"/>
          <p:nvPr/>
        </p:nvSpPr>
        <p:spPr bwMode="auto">
          <a:xfrm>
            <a:off x="6076913" y="3207377"/>
            <a:ext cx="1345308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>
                <a:solidFill>
                  <a:prstClr val="black"/>
                </a:solidFill>
              </a:rPr>
              <a:t>Облиевский</a:t>
            </a:r>
            <a:r>
              <a:rPr lang="ru-RU" sz="700" dirty="0">
                <a:solidFill>
                  <a:prstClr val="black"/>
                </a:solidFill>
              </a:rPr>
              <a:t> МР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6237288" y="3390900"/>
            <a:ext cx="839787" cy="1603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614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6353175" y="3551238"/>
            <a:ext cx="838200" cy="1047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7496/</a:t>
            </a:r>
            <a:r>
              <a:rPr lang="ru-RU" sz="8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19167</a:t>
            </a:r>
          </a:p>
        </p:txBody>
      </p:sp>
      <p:sp>
        <p:nvSpPr>
          <p:cNvPr id="112" name="TextBox 10"/>
          <p:cNvSpPr txBox="1"/>
          <p:nvPr/>
        </p:nvSpPr>
        <p:spPr bwMode="auto">
          <a:xfrm>
            <a:off x="5986582" y="2421818"/>
            <a:ext cx="150525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</a:rPr>
              <a:t>Советский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6253163" y="2738438"/>
            <a:ext cx="838200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63251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6208713" y="2900363"/>
            <a:ext cx="838200" cy="1047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2868/</a:t>
            </a:r>
            <a:r>
              <a:rPr lang="ru-RU" sz="8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7449</a:t>
            </a: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6251575" y="2011363"/>
            <a:ext cx="839788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140607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6270625" y="2173288"/>
            <a:ext cx="838200" cy="1047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10904/</a:t>
            </a:r>
            <a:r>
              <a:rPr lang="ru-RU" sz="8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29629</a:t>
            </a: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4184650" y="2254250"/>
            <a:ext cx="838200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128240/346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0"/>
          <p:cNvSpPr txBox="1"/>
          <p:nvPr/>
        </p:nvSpPr>
        <p:spPr bwMode="auto">
          <a:xfrm>
            <a:off x="4144240" y="3001312"/>
            <a:ext cx="150525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Тарасовский р-н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 bwMode="auto">
          <a:xfrm>
            <a:off x="4392613" y="3179763"/>
            <a:ext cx="838200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4383088" y="3338513"/>
            <a:ext cx="882650" cy="1778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12419/</a:t>
            </a:r>
            <a:r>
              <a:rPr lang="ru-RU" sz="8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32608</a:t>
            </a:r>
          </a:p>
        </p:txBody>
      </p:sp>
      <p:sp>
        <p:nvSpPr>
          <p:cNvPr id="121" name="TextBox 10"/>
          <p:cNvSpPr txBox="1"/>
          <p:nvPr/>
        </p:nvSpPr>
        <p:spPr bwMode="auto">
          <a:xfrm>
            <a:off x="4165599" y="2590553"/>
            <a:ext cx="1505251" cy="2358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Миллеровский р-н</a:t>
            </a:r>
            <a:r>
              <a:rPr lang="ru-RU" sz="933" dirty="0" smtClean="0">
                <a:solidFill>
                  <a:prstClr val="black"/>
                </a:solidFill>
              </a:rPr>
              <a:t> </a:t>
            </a:r>
            <a:endParaRPr lang="ru-RU" sz="933" dirty="0">
              <a:solidFill>
                <a:prstClr val="black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 bwMode="auto">
          <a:xfrm>
            <a:off x="4337050" y="2784475"/>
            <a:ext cx="838200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25938" y="2940050"/>
            <a:ext cx="839787" cy="1047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12085 /34494</a:t>
            </a:r>
            <a:endParaRPr lang="ru-RU" sz="8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6824663" y="3035300"/>
            <a:ext cx="222250" cy="17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256213" y="3300413"/>
            <a:ext cx="223837" cy="204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32" name="TextBox 10"/>
          <p:cNvSpPr txBox="1"/>
          <p:nvPr/>
        </p:nvSpPr>
        <p:spPr bwMode="auto">
          <a:xfrm>
            <a:off x="4402222" y="1423300"/>
            <a:ext cx="1442577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Верхнедонской</a:t>
            </a:r>
            <a:r>
              <a:rPr lang="ru-RU" sz="700" dirty="0" smtClean="0">
                <a:solidFill>
                  <a:prstClr val="black"/>
                </a:solidFill>
              </a:rPr>
              <a:t> р-н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33" name="TextBox 10"/>
          <p:cNvSpPr txBox="1"/>
          <p:nvPr/>
        </p:nvSpPr>
        <p:spPr bwMode="auto">
          <a:xfrm>
            <a:off x="5737370" y="1813961"/>
            <a:ext cx="1505251" cy="2358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Шолоховский р-н</a:t>
            </a:r>
            <a:r>
              <a:rPr lang="ru-RU" sz="933" dirty="0" smtClean="0">
                <a:solidFill>
                  <a:prstClr val="black"/>
                </a:solidFill>
              </a:rPr>
              <a:t> </a:t>
            </a:r>
            <a:endParaRPr lang="ru-RU" sz="933" dirty="0">
              <a:solidFill>
                <a:prstClr val="black"/>
              </a:solidFill>
            </a:endParaRPr>
          </a:p>
        </p:txBody>
      </p:sp>
      <p:sp>
        <p:nvSpPr>
          <p:cNvPr id="134" name="TextBox 10"/>
          <p:cNvSpPr txBox="1"/>
          <p:nvPr/>
        </p:nvSpPr>
        <p:spPr bwMode="auto">
          <a:xfrm>
            <a:off x="4001144" y="2046592"/>
            <a:ext cx="150525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Чертковский</a:t>
            </a:r>
            <a:r>
              <a:rPr lang="ru-RU" sz="700" dirty="0" smtClean="0">
                <a:solidFill>
                  <a:prstClr val="black"/>
                </a:solidFill>
              </a:rPr>
              <a:t> р-н 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35" name="TextBox 10"/>
          <p:cNvSpPr txBox="1"/>
          <p:nvPr/>
        </p:nvSpPr>
        <p:spPr bwMode="auto">
          <a:xfrm>
            <a:off x="5113209" y="2036299"/>
            <a:ext cx="1236652" cy="2358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Боковский</a:t>
            </a:r>
            <a:r>
              <a:rPr lang="ru-RU" sz="700" dirty="0" smtClean="0">
                <a:solidFill>
                  <a:prstClr val="black"/>
                </a:solidFill>
              </a:rPr>
              <a:t> р-н</a:t>
            </a:r>
            <a:r>
              <a:rPr lang="ru-RU" sz="933" dirty="0" smtClean="0">
                <a:solidFill>
                  <a:prstClr val="black"/>
                </a:solidFill>
              </a:rPr>
              <a:t> </a:t>
            </a:r>
            <a:endParaRPr lang="ru-RU" sz="933" dirty="0">
              <a:solidFill>
                <a:prstClr val="black"/>
              </a:solidFill>
            </a:endParaRPr>
          </a:p>
        </p:txBody>
      </p:sp>
      <p:sp>
        <p:nvSpPr>
          <p:cNvPr id="136" name="TextBox 10"/>
          <p:cNvSpPr txBox="1"/>
          <p:nvPr/>
        </p:nvSpPr>
        <p:spPr bwMode="auto">
          <a:xfrm>
            <a:off x="5130494" y="2563874"/>
            <a:ext cx="123665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Кашарский</a:t>
            </a:r>
            <a:r>
              <a:rPr lang="ru-RU" sz="700" dirty="0" smtClean="0">
                <a:solidFill>
                  <a:prstClr val="black"/>
                </a:solidFill>
              </a:rPr>
              <a:t> р-н 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4168775" y="2435225"/>
            <a:ext cx="838200" cy="10636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13746/36623</a:t>
            </a:r>
            <a:endParaRPr lang="ru-RU" sz="8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4703763" y="1660525"/>
            <a:ext cx="909637" cy="1730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4681538" y="1833563"/>
            <a:ext cx="860425" cy="128587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8896 /</a:t>
            </a:r>
            <a:r>
              <a:rPr lang="ru-RU" sz="8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23327</a:t>
            </a: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5356225" y="2727325"/>
            <a:ext cx="839788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109017/318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5360988" y="2871788"/>
            <a:ext cx="838200" cy="1047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9737 /27423</a:t>
            </a:r>
            <a:endParaRPr lang="ru-RU" sz="8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5534025" y="2376488"/>
            <a:ext cx="838200" cy="1047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5740 /</a:t>
            </a: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16111</a:t>
            </a:r>
            <a:endParaRPr lang="ru-RU" sz="8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5538788" y="2216150"/>
            <a:ext cx="838200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301/25</a:t>
            </a:r>
          </a:p>
        </p:txBody>
      </p:sp>
      <p:sp>
        <p:nvSpPr>
          <p:cNvPr id="152" name="TextBox 23"/>
          <p:cNvSpPr txBox="1"/>
          <p:nvPr/>
        </p:nvSpPr>
        <p:spPr bwMode="auto">
          <a:xfrm flipH="1">
            <a:off x="5856360" y="3368049"/>
            <a:ext cx="45719" cy="23589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33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9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TextBox 23"/>
          <p:cNvSpPr txBox="1"/>
          <p:nvPr/>
        </p:nvSpPr>
        <p:spPr bwMode="auto">
          <a:xfrm>
            <a:off x="5773616" y="3288334"/>
            <a:ext cx="551255" cy="235898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33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54" name="TextBox 10"/>
          <p:cNvSpPr txBox="1"/>
          <p:nvPr/>
        </p:nvSpPr>
        <p:spPr bwMode="auto">
          <a:xfrm>
            <a:off x="4316202" y="3628085"/>
            <a:ext cx="150525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Октябрьский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4414838" y="3921125"/>
            <a:ext cx="736600" cy="1587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20220/59602</a:t>
            </a:r>
            <a:endParaRPr lang="ru-RU" sz="8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4498975" y="3795713"/>
            <a:ext cx="608013" cy="115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566/45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5272088" y="3833813"/>
            <a:ext cx="166687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60" name="TextBox 10"/>
          <p:cNvSpPr txBox="1"/>
          <p:nvPr/>
        </p:nvSpPr>
        <p:spPr bwMode="auto">
          <a:xfrm>
            <a:off x="5285063" y="3509814"/>
            <a:ext cx="121473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Каменский р-н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5584825" y="3813175"/>
            <a:ext cx="739775" cy="14128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15663/39417</a:t>
            </a:r>
            <a:endParaRPr lang="ru-RU" sz="8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5599113" y="3681413"/>
            <a:ext cx="628650" cy="122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996/12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5837238" y="3957638"/>
            <a:ext cx="166687" cy="136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6088063" y="2452688"/>
            <a:ext cx="223837" cy="206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5416550" y="3197225"/>
            <a:ext cx="838200" cy="161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68" name="Прямоугольник 167"/>
          <p:cNvSpPr/>
          <p:nvPr/>
        </p:nvSpPr>
        <p:spPr bwMode="auto">
          <a:xfrm>
            <a:off x="5441950" y="3359150"/>
            <a:ext cx="838200" cy="10477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6161 /17847</a:t>
            </a:r>
            <a:endParaRPr lang="ru-RU" sz="8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9" name="TextBox 10"/>
          <p:cNvSpPr txBox="1"/>
          <p:nvPr/>
        </p:nvSpPr>
        <p:spPr bwMode="auto">
          <a:xfrm>
            <a:off x="5198892" y="2980098"/>
            <a:ext cx="150525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 smtClean="0">
                <a:solidFill>
                  <a:prstClr val="black"/>
                </a:solidFill>
              </a:rPr>
              <a:t>МилютинскийМР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58" name="Прямоугольник 257"/>
          <p:cNvSpPr/>
          <p:nvPr/>
        </p:nvSpPr>
        <p:spPr bwMode="auto">
          <a:xfrm>
            <a:off x="9232900" y="5813425"/>
            <a:ext cx="630238" cy="13811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5344/21497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5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243013"/>
            <a:ext cx="34861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Прямоугольник 181"/>
          <p:cNvSpPr/>
          <p:nvPr/>
        </p:nvSpPr>
        <p:spPr>
          <a:xfrm>
            <a:off x="8477250" y="1038225"/>
            <a:ext cx="3465513" cy="18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61" name="Группа 171"/>
          <p:cNvGrpSpPr>
            <a:grpSpLocks/>
          </p:cNvGrpSpPr>
          <p:nvPr/>
        </p:nvGrpSpPr>
        <p:grpSpPr bwMode="auto">
          <a:xfrm>
            <a:off x="9401175" y="4589463"/>
            <a:ext cx="2982913" cy="2224087"/>
            <a:chOff x="9401428" y="4588979"/>
            <a:chExt cx="2982730" cy="2223988"/>
          </a:xfrm>
        </p:grpSpPr>
        <p:grpSp>
          <p:nvGrpSpPr>
            <p:cNvPr id="15562" name="Группа 1145"/>
            <p:cNvGrpSpPr>
              <a:grpSpLocks/>
            </p:cNvGrpSpPr>
            <p:nvPr/>
          </p:nvGrpSpPr>
          <p:grpSpPr bwMode="auto">
            <a:xfrm>
              <a:off x="9401428" y="4588979"/>
              <a:ext cx="2982730" cy="2223988"/>
              <a:chOff x="6759625" y="5522377"/>
              <a:chExt cx="2429202" cy="1317802"/>
            </a:xfrm>
          </p:grpSpPr>
          <p:sp>
            <p:nvSpPr>
              <p:cNvPr id="15567" name="Rectangle 93"/>
              <p:cNvSpPr>
                <a:spLocks noChangeArrowheads="1"/>
              </p:cNvSpPr>
              <p:nvPr/>
            </p:nvSpPr>
            <p:spPr bwMode="auto">
              <a:xfrm>
                <a:off x="6759625" y="5522377"/>
                <a:ext cx="2096871" cy="1317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900" b="1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568" name="Text Box 97"/>
              <p:cNvSpPr txBox="1">
                <a:spLocks noChangeArrowheads="1"/>
              </p:cNvSpPr>
              <p:nvPr/>
            </p:nvSpPr>
            <p:spPr bwMode="auto">
              <a:xfrm>
                <a:off x="7231005" y="5720402"/>
                <a:ext cx="1833906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- прогноз нарушения ЛЭП</a:t>
                </a:r>
              </a:p>
            </p:txBody>
          </p:sp>
          <p:sp>
            <p:nvSpPr>
              <p:cNvPr id="15569" name="Text Box 97"/>
              <p:cNvSpPr txBox="1">
                <a:spLocks noChangeArrowheads="1"/>
              </p:cNvSpPr>
              <p:nvPr/>
            </p:nvSpPr>
            <p:spPr bwMode="auto">
              <a:xfrm>
                <a:off x="7117229" y="5528990"/>
                <a:ext cx="1606383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 b="1" i="1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Условные обозначения</a:t>
                </a:r>
              </a:p>
            </p:txBody>
          </p:sp>
          <p:sp>
            <p:nvSpPr>
              <p:cNvPr id="15570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endPara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60" name="TextBox 10"/>
              <p:cNvSpPr txBox="1"/>
              <p:nvPr/>
            </p:nvSpPr>
            <p:spPr>
              <a:xfrm>
                <a:off x="6814224" y="6637475"/>
                <a:ext cx="919351" cy="136777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 smtClean="0">
                    <a:solidFill>
                      <a:prstClr val="black"/>
                    </a:solidFill>
                  </a:rPr>
                  <a:t>Тымовский</a:t>
                </a:r>
                <a:endParaRPr lang="ru-RU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Полилиния 260"/>
              <p:cNvSpPr/>
              <p:nvPr/>
            </p:nvSpPr>
            <p:spPr>
              <a:xfrm>
                <a:off x="6913471" y="5711440"/>
                <a:ext cx="324496" cy="205054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Прямоугольник 261"/>
              <p:cNvSpPr/>
              <p:nvPr/>
            </p:nvSpPr>
            <p:spPr>
              <a:xfrm>
                <a:off x="6821680" y="6110261"/>
                <a:ext cx="527469" cy="1382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</a:p>
            </p:txBody>
          </p:sp>
          <p:sp>
            <p:nvSpPr>
              <p:cNvPr id="15576" name="Text Box 97"/>
              <p:cNvSpPr txBox="1">
                <a:spLocks noChangeArrowheads="1"/>
              </p:cNvSpPr>
              <p:nvPr/>
            </p:nvSpPr>
            <p:spPr bwMode="auto">
              <a:xfrm>
                <a:off x="7357748" y="6611002"/>
                <a:ext cx="1831079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- муниципальное образование</a:t>
                </a:r>
              </a:p>
            </p:txBody>
          </p:sp>
          <p:sp>
            <p:nvSpPr>
              <p:cNvPr id="15577" name="Text Box 97"/>
              <p:cNvSpPr txBox="1">
                <a:spLocks noChangeArrowheads="1"/>
              </p:cNvSpPr>
              <p:nvPr/>
            </p:nvSpPr>
            <p:spPr bwMode="auto">
              <a:xfrm>
                <a:off x="7254310" y="5904606"/>
                <a:ext cx="1896493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265" name="Прямая соединительная линия 264"/>
              <p:cNvCxnSpPr/>
              <p:nvPr/>
            </p:nvCxnSpPr>
            <p:spPr>
              <a:xfrm>
                <a:off x="6954841" y="6000210"/>
                <a:ext cx="276663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 Box 97"/>
              <p:cNvSpPr txBox="1">
                <a:spLocks noChangeArrowheads="1"/>
              </p:cNvSpPr>
              <p:nvPr/>
            </p:nvSpPr>
            <p:spPr bwMode="auto">
              <a:xfrm>
                <a:off x="7285802" y="6092390"/>
                <a:ext cx="1899147" cy="185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170647" tIns="85325" rIns="170647" bIns="8532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9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187" name="Скругленный прямоугольник 186"/>
            <p:cNvSpPr/>
            <p:nvPr/>
          </p:nvSpPr>
          <p:spPr>
            <a:xfrm>
              <a:off x="9661762" y="6214507"/>
              <a:ext cx="282558" cy="2254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15564" name="Text Box 97"/>
            <p:cNvSpPr txBox="1">
              <a:spLocks noChangeArrowheads="1"/>
            </p:cNvSpPr>
            <p:nvPr/>
          </p:nvSpPr>
          <p:spPr bwMode="auto">
            <a:xfrm>
              <a:off x="10121030" y="6153648"/>
              <a:ext cx="2046139" cy="3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6933" tIns="53468" rIns="106933" bIns="53468">
              <a:spAutoFit/>
            </a:bodyPr>
            <a:lstStyle/>
            <a:p>
              <a:pPr defTabSz="1068388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износ электроэнергетических систем </a:t>
              </a: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9477623" y="5946231"/>
              <a:ext cx="658773" cy="198429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28" tIns="45714" rIns="91428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159/10</a:t>
              </a:r>
              <a:endPara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566" name="Text Box 97"/>
            <p:cNvSpPr txBox="1">
              <a:spLocks noChangeArrowheads="1"/>
            </p:cNvSpPr>
            <p:nvPr/>
          </p:nvSpPr>
          <p:spPr bwMode="auto">
            <a:xfrm>
              <a:off x="10063858" y="5864761"/>
              <a:ext cx="1648082" cy="3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0631" tIns="85317" rIns="170631" bIns="85317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 кол-во домов /населения</a:t>
              </a:r>
            </a:p>
          </p:txBody>
        </p:sp>
      </p:grpSp>
    </p:spTree>
  </p:cSld>
  <p:clrMapOvr>
    <a:masterClrMapping/>
  </p:clrMapOvr>
  <p:transition spd="slow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116B4-2ECB-4785-9C21-0211F20E797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488"/>
            <a:ext cx="12192000" cy="6132512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9525"/>
            <a:ext cx="12192000" cy="725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ИНФОРМАЦИОННЫЕ МАТЕРИАЛЫ ПО РИСКУ НАРУШЕНИЯ ЭЛЕКТРОСНАБЖЕНИЯ, СВЯЗАННЫХ С НЕБЛАГОПРИЯТНЫМИ МЕТЕОЯВЛЕНИЯМИ НА ТЕРРИТОРИИ РОСТОВСКОЙ ОБЛАСТИ (НА </a:t>
            </a:r>
            <a:r>
              <a:rPr lang="ru-RU" dirty="0" smtClean="0"/>
              <a:t>05-06.02.2020</a:t>
            </a:r>
            <a:r>
              <a:rPr lang="ru-RU" dirty="0"/>
              <a:t>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832100" y="4105275"/>
            <a:ext cx="2082800" cy="1576388"/>
          </a:xfrm>
          <a:custGeom>
            <a:avLst/>
            <a:gdLst>
              <a:gd name="connsiteX0" fmla="*/ 1011932 w 1719835"/>
              <a:gd name="connsiteY0" fmla="*/ 63549 h 1198801"/>
              <a:gd name="connsiteX1" fmla="*/ 934261 w 1719835"/>
              <a:gd name="connsiteY1" fmla="*/ 77671 h 1198801"/>
              <a:gd name="connsiteX2" fmla="*/ 895425 w 1719835"/>
              <a:gd name="connsiteY2" fmla="*/ 74140 h 1198801"/>
              <a:gd name="connsiteX3" fmla="*/ 835407 w 1719835"/>
              <a:gd name="connsiteY3" fmla="*/ 67079 h 1198801"/>
              <a:gd name="connsiteX4" fmla="*/ 828346 w 1719835"/>
              <a:gd name="connsiteY4" fmla="*/ 45896 h 1198801"/>
              <a:gd name="connsiteX5" fmla="*/ 775388 w 1719835"/>
              <a:gd name="connsiteY5" fmla="*/ 31774 h 1198801"/>
              <a:gd name="connsiteX6" fmla="*/ 740083 w 1719835"/>
              <a:gd name="connsiteY6" fmla="*/ 28244 h 1198801"/>
              <a:gd name="connsiteX7" fmla="*/ 701248 w 1719835"/>
              <a:gd name="connsiteY7" fmla="*/ 24713 h 1198801"/>
              <a:gd name="connsiteX8" fmla="*/ 676534 w 1719835"/>
              <a:gd name="connsiteY8" fmla="*/ 45896 h 1198801"/>
              <a:gd name="connsiteX9" fmla="*/ 651820 w 1719835"/>
              <a:gd name="connsiteY9" fmla="*/ 45896 h 1198801"/>
              <a:gd name="connsiteX10" fmla="*/ 609454 w 1719835"/>
              <a:gd name="connsiteY10" fmla="*/ 42366 h 1198801"/>
              <a:gd name="connsiteX11" fmla="*/ 510600 w 1719835"/>
              <a:gd name="connsiteY11" fmla="*/ 28244 h 1198801"/>
              <a:gd name="connsiteX12" fmla="*/ 489417 w 1719835"/>
              <a:gd name="connsiteY12" fmla="*/ 31774 h 1198801"/>
              <a:gd name="connsiteX13" fmla="*/ 443521 w 1719835"/>
              <a:gd name="connsiteY13" fmla="*/ 35305 h 1198801"/>
              <a:gd name="connsiteX14" fmla="*/ 418807 w 1719835"/>
              <a:gd name="connsiteY14" fmla="*/ 42366 h 1198801"/>
              <a:gd name="connsiteX15" fmla="*/ 408216 w 1719835"/>
              <a:gd name="connsiteY15" fmla="*/ 84732 h 1198801"/>
              <a:gd name="connsiteX16" fmla="*/ 390563 w 1719835"/>
              <a:gd name="connsiteY16" fmla="*/ 120037 h 1198801"/>
              <a:gd name="connsiteX17" fmla="*/ 383502 w 1719835"/>
              <a:gd name="connsiteY17" fmla="*/ 148281 h 1198801"/>
              <a:gd name="connsiteX18" fmla="*/ 358789 w 1719835"/>
              <a:gd name="connsiteY18" fmla="*/ 194177 h 1198801"/>
              <a:gd name="connsiteX19" fmla="*/ 369380 w 1719835"/>
              <a:gd name="connsiteY19" fmla="*/ 236543 h 1198801"/>
              <a:gd name="connsiteX20" fmla="*/ 337606 w 1719835"/>
              <a:gd name="connsiteY20" fmla="*/ 225952 h 1198801"/>
              <a:gd name="connsiteX21" fmla="*/ 330545 w 1719835"/>
              <a:gd name="connsiteY21" fmla="*/ 204769 h 1198801"/>
              <a:gd name="connsiteX22" fmla="*/ 270526 w 1719835"/>
              <a:gd name="connsiteY22" fmla="*/ 225952 h 1198801"/>
              <a:gd name="connsiteX23" fmla="*/ 259935 w 1719835"/>
              <a:gd name="connsiteY23" fmla="*/ 257726 h 1198801"/>
              <a:gd name="connsiteX24" fmla="*/ 217569 w 1719835"/>
              <a:gd name="connsiteY24" fmla="*/ 254196 h 1198801"/>
              <a:gd name="connsiteX25" fmla="*/ 161081 w 1719835"/>
              <a:gd name="connsiteY25" fmla="*/ 261257 h 1198801"/>
              <a:gd name="connsiteX26" fmla="*/ 136367 w 1719835"/>
              <a:gd name="connsiteY26" fmla="*/ 271848 h 1198801"/>
              <a:gd name="connsiteX27" fmla="*/ 101062 w 1719835"/>
              <a:gd name="connsiteY27" fmla="*/ 310684 h 1198801"/>
              <a:gd name="connsiteX28" fmla="*/ 58696 w 1719835"/>
              <a:gd name="connsiteY28" fmla="*/ 338928 h 1198801"/>
              <a:gd name="connsiteX29" fmla="*/ 19861 w 1719835"/>
              <a:gd name="connsiteY29" fmla="*/ 395416 h 1198801"/>
              <a:gd name="connsiteX30" fmla="*/ 41044 w 1719835"/>
              <a:gd name="connsiteY30" fmla="*/ 444843 h 1198801"/>
              <a:gd name="connsiteX31" fmla="*/ 41044 w 1719835"/>
              <a:gd name="connsiteY31" fmla="*/ 480148 h 1198801"/>
              <a:gd name="connsiteX32" fmla="*/ 62227 w 1719835"/>
              <a:gd name="connsiteY32" fmla="*/ 518983 h 1198801"/>
              <a:gd name="connsiteX33" fmla="*/ 62227 w 1719835"/>
              <a:gd name="connsiteY33" fmla="*/ 536636 h 1198801"/>
              <a:gd name="connsiteX34" fmla="*/ 26922 w 1719835"/>
              <a:gd name="connsiteY34" fmla="*/ 575471 h 1198801"/>
              <a:gd name="connsiteX35" fmla="*/ 9269 w 1719835"/>
              <a:gd name="connsiteY35" fmla="*/ 596654 h 1198801"/>
              <a:gd name="connsiteX36" fmla="*/ 2208 w 1719835"/>
              <a:gd name="connsiteY36" fmla="*/ 621368 h 1198801"/>
              <a:gd name="connsiteX37" fmla="*/ 48105 w 1719835"/>
              <a:gd name="connsiteY37" fmla="*/ 635490 h 1198801"/>
              <a:gd name="connsiteX38" fmla="*/ 65757 w 1719835"/>
              <a:gd name="connsiteY38" fmla="*/ 656673 h 1198801"/>
              <a:gd name="connsiteX39" fmla="*/ 41044 w 1719835"/>
              <a:gd name="connsiteY39" fmla="*/ 699039 h 1198801"/>
              <a:gd name="connsiteX40" fmla="*/ 30452 w 1719835"/>
              <a:gd name="connsiteY40" fmla="*/ 723752 h 1198801"/>
              <a:gd name="connsiteX41" fmla="*/ 16330 w 1719835"/>
              <a:gd name="connsiteY41" fmla="*/ 748466 h 1198801"/>
              <a:gd name="connsiteX42" fmla="*/ 12800 w 1719835"/>
              <a:gd name="connsiteY42" fmla="*/ 812015 h 1198801"/>
              <a:gd name="connsiteX43" fmla="*/ 12800 w 1719835"/>
              <a:gd name="connsiteY43" fmla="*/ 840259 h 1198801"/>
              <a:gd name="connsiteX44" fmla="*/ 97532 w 1719835"/>
              <a:gd name="connsiteY44" fmla="*/ 836729 h 1198801"/>
              <a:gd name="connsiteX45" fmla="*/ 118715 w 1719835"/>
              <a:gd name="connsiteY45" fmla="*/ 826137 h 1198801"/>
              <a:gd name="connsiteX46" fmla="*/ 161081 w 1719835"/>
              <a:gd name="connsiteY46" fmla="*/ 790832 h 1198801"/>
              <a:gd name="connsiteX47" fmla="*/ 182264 w 1719835"/>
              <a:gd name="connsiteY47" fmla="*/ 797893 h 1198801"/>
              <a:gd name="connsiteX48" fmla="*/ 192855 w 1719835"/>
              <a:gd name="connsiteY48" fmla="*/ 815545 h 1198801"/>
              <a:gd name="connsiteX49" fmla="*/ 245813 w 1719835"/>
              <a:gd name="connsiteY49" fmla="*/ 847320 h 1198801"/>
              <a:gd name="connsiteX50" fmla="*/ 263465 w 1719835"/>
              <a:gd name="connsiteY50" fmla="*/ 847320 h 1198801"/>
              <a:gd name="connsiteX51" fmla="*/ 319953 w 1719835"/>
              <a:gd name="connsiteY51" fmla="*/ 815545 h 1198801"/>
              <a:gd name="connsiteX52" fmla="*/ 376441 w 1719835"/>
              <a:gd name="connsiteY52" fmla="*/ 797893 h 1198801"/>
              <a:gd name="connsiteX53" fmla="*/ 418807 w 1719835"/>
              <a:gd name="connsiteY53" fmla="*/ 787301 h 1198801"/>
              <a:gd name="connsiteX54" fmla="*/ 447051 w 1719835"/>
              <a:gd name="connsiteY54" fmla="*/ 773179 h 1198801"/>
              <a:gd name="connsiteX55" fmla="*/ 471765 w 1719835"/>
              <a:gd name="connsiteY55" fmla="*/ 751996 h 1198801"/>
              <a:gd name="connsiteX56" fmla="*/ 485887 w 1719835"/>
              <a:gd name="connsiteY56" fmla="*/ 723752 h 1198801"/>
              <a:gd name="connsiteX57" fmla="*/ 524722 w 1719835"/>
              <a:gd name="connsiteY57" fmla="*/ 688447 h 1198801"/>
              <a:gd name="connsiteX58" fmla="*/ 542375 w 1719835"/>
              <a:gd name="connsiteY58" fmla="*/ 670795 h 1198801"/>
              <a:gd name="connsiteX59" fmla="*/ 591802 w 1719835"/>
              <a:gd name="connsiteY59" fmla="*/ 663734 h 1198801"/>
              <a:gd name="connsiteX60" fmla="*/ 627107 w 1719835"/>
              <a:gd name="connsiteY60" fmla="*/ 667264 h 1198801"/>
              <a:gd name="connsiteX61" fmla="*/ 676534 w 1719835"/>
              <a:gd name="connsiteY61" fmla="*/ 667264 h 1198801"/>
              <a:gd name="connsiteX62" fmla="*/ 697717 w 1719835"/>
              <a:gd name="connsiteY62" fmla="*/ 691978 h 1198801"/>
              <a:gd name="connsiteX63" fmla="*/ 694187 w 1719835"/>
              <a:gd name="connsiteY63" fmla="*/ 720222 h 1198801"/>
              <a:gd name="connsiteX64" fmla="*/ 687126 w 1719835"/>
              <a:gd name="connsiteY64" fmla="*/ 755527 h 1198801"/>
              <a:gd name="connsiteX65" fmla="*/ 683595 w 1719835"/>
              <a:gd name="connsiteY65" fmla="*/ 804954 h 1198801"/>
              <a:gd name="connsiteX66" fmla="*/ 683595 w 1719835"/>
              <a:gd name="connsiteY66" fmla="*/ 840259 h 1198801"/>
              <a:gd name="connsiteX67" fmla="*/ 701248 w 1719835"/>
              <a:gd name="connsiteY67" fmla="*/ 868503 h 1198801"/>
              <a:gd name="connsiteX68" fmla="*/ 754205 w 1719835"/>
              <a:gd name="connsiteY68" fmla="*/ 910869 h 1198801"/>
              <a:gd name="connsiteX69" fmla="*/ 740083 w 1719835"/>
              <a:gd name="connsiteY69" fmla="*/ 939113 h 1198801"/>
              <a:gd name="connsiteX70" fmla="*/ 683595 w 1719835"/>
              <a:gd name="connsiteY70" fmla="*/ 956766 h 1198801"/>
              <a:gd name="connsiteX71" fmla="*/ 634168 w 1719835"/>
              <a:gd name="connsiteY71" fmla="*/ 928522 h 1198801"/>
              <a:gd name="connsiteX72" fmla="*/ 584741 w 1719835"/>
              <a:gd name="connsiteY72" fmla="*/ 921461 h 1198801"/>
              <a:gd name="connsiteX73" fmla="*/ 542375 w 1719835"/>
              <a:gd name="connsiteY73" fmla="*/ 946174 h 1198801"/>
              <a:gd name="connsiteX74" fmla="*/ 492948 w 1719835"/>
              <a:gd name="connsiteY74" fmla="*/ 977949 h 1198801"/>
              <a:gd name="connsiteX75" fmla="*/ 475295 w 1719835"/>
              <a:gd name="connsiteY75" fmla="*/ 995601 h 1198801"/>
              <a:gd name="connsiteX76" fmla="*/ 439990 w 1719835"/>
              <a:gd name="connsiteY76" fmla="*/ 1009723 h 1198801"/>
              <a:gd name="connsiteX77" fmla="*/ 383502 w 1719835"/>
              <a:gd name="connsiteY77" fmla="*/ 1048559 h 1198801"/>
              <a:gd name="connsiteX78" fmla="*/ 330545 w 1719835"/>
              <a:gd name="connsiteY78" fmla="*/ 1108577 h 1198801"/>
              <a:gd name="connsiteX79" fmla="*/ 372911 w 1719835"/>
              <a:gd name="connsiteY79" fmla="*/ 1158004 h 1198801"/>
              <a:gd name="connsiteX80" fmla="*/ 401155 w 1719835"/>
              <a:gd name="connsiteY80" fmla="*/ 1161535 h 1198801"/>
              <a:gd name="connsiteX81" fmla="*/ 436460 w 1719835"/>
              <a:gd name="connsiteY81" fmla="*/ 1168596 h 1198801"/>
              <a:gd name="connsiteX82" fmla="*/ 577680 w 1719835"/>
              <a:gd name="connsiteY82" fmla="*/ 1196840 h 1198801"/>
              <a:gd name="connsiteX83" fmla="*/ 627107 w 1719835"/>
              <a:gd name="connsiteY83" fmla="*/ 1193309 h 1198801"/>
              <a:gd name="connsiteX84" fmla="*/ 736553 w 1719835"/>
              <a:gd name="connsiteY84" fmla="*/ 1168596 h 1198801"/>
              <a:gd name="connsiteX85" fmla="*/ 891895 w 1719835"/>
              <a:gd name="connsiteY85" fmla="*/ 1122699 h 1198801"/>
              <a:gd name="connsiteX86" fmla="*/ 951913 w 1719835"/>
              <a:gd name="connsiteY86" fmla="*/ 1094455 h 1198801"/>
              <a:gd name="connsiteX87" fmla="*/ 997810 w 1719835"/>
              <a:gd name="connsiteY87" fmla="*/ 1034437 h 1198801"/>
              <a:gd name="connsiteX88" fmla="*/ 1008401 w 1719835"/>
              <a:gd name="connsiteY88" fmla="*/ 974418 h 1198801"/>
              <a:gd name="connsiteX89" fmla="*/ 1022523 w 1719835"/>
              <a:gd name="connsiteY89" fmla="*/ 910869 h 1198801"/>
              <a:gd name="connsiteX90" fmla="*/ 1040176 w 1719835"/>
              <a:gd name="connsiteY90" fmla="*/ 812015 h 1198801"/>
              <a:gd name="connsiteX91" fmla="*/ 1064889 w 1719835"/>
              <a:gd name="connsiteY91" fmla="*/ 759057 h 1198801"/>
              <a:gd name="connsiteX92" fmla="*/ 1139030 w 1719835"/>
              <a:gd name="connsiteY92" fmla="*/ 741405 h 1198801"/>
              <a:gd name="connsiteX93" fmla="*/ 1202579 w 1719835"/>
              <a:gd name="connsiteY93" fmla="*/ 741405 h 1198801"/>
              <a:gd name="connsiteX94" fmla="*/ 1230823 w 1719835"/>
              <a:gd name="connsiteY94" fmla="*/ 734344 h 1198801"/>
              <a:gd name="connsiteX95" fmla="*/ 1280250 w 1719835"/>
              <a:gd name="connsiteY95" fmla="*/ 755527 h 1198801"/>
              <a:gd name="connsiteX96" fmla="*/ 1340268 w 1719835"/>
              <a:gd name="connsiteY96" fmla="*/ 748466 h 1198801"/>
              <a:gd name="connsiteX97" fmla="*/ 1379104 w 1719835"/>
              <a:gd name="connsiteY97" fmla="*/ 716691 h 1198801"/>
              <a:gd name="connsiteX98" fmla="*/ 1414409 w 1719835"/>
              <a:gd name="connsiteY98" fmla="*/ 667264 h 1198801"/>
              <a:gd name="connsiteX99" fmla="*/ 1449714 w 1719835"/>
              <a:gd name="connsiteY99" fmla="*/ 628429 h 1198801"/>
              <a:gd name="connsiteX100" fmla="*/ 1463836 w 1719835"/>
              <a:gd name="connsiteY100" fmla="*/ 621368 h 1198801"/>
              <a:gd name="connsiteX101" fmla="*/ 1537976 w 1719835"/>
              <a:gd name="connsiteY101" fmla="*/ 557819 h 1198801"/>
              <a:gd name="connsiteX102" fmla="*/ 1537976 w 1719835"/>
              <a:gd name="connsiteY102" fmla="*/ 476617 h 1198801"/>
              <a:gd name="connsiteX103" fmla="*/ 1555629 w 1719835"/>
              <a:gd name="connsiteY103" fmla="*/ 430721 h 1198801"/>
              <a:gd name="connsiteX104" fmla="*/ 1608587 w 1719835"/>
              <a:gd name="connsiteY104" fmla="*/ 367172 h 1198801"/>
              <a:gd name="connsiteX105" fmla="*/ 1640361 w 1719835"/>
              <a:gd name="connsiteY105" fmla="*/ 331867 h 1198801"/>
              <a:gd name="connsiteX106" fmla="*/ 1710971 w 1719835"/>
              <a:gd name="connsiteY106" fmla="*/ 271848 h 1198801"/>
              <a:gd name="connsiteX107" fmla="*/ 1718032 w 1719835"/>
              <a:gd name="connsiteY107" fmla="*/ 215360 h 1198801"/>
              <a:gd name="connsiteX108" fmla="*/ 1703910 w 1719835"/>
              <a:gd name="connsiteY108" fmla="*/ 172994 h 1198801"/>
              <a:gd name="connsiteX109" fmla="*/ 1682727 w 1719835"/>
              <a:gd name="connsiteY109" fmla="*/ 130628 h 1198801"/>
              <a:gd name="connsiteX110" fmla="*/ 1626239 w 1719835"/>
              <a:gd name="connsiteY110" fmla="*/ 105915 h 1198801"/>
              <a:gd name="connsiteX111" fmla="*/ 1566220 w 1719835"/>
              <a:gd name="connsiteY111" fmla="*/ 88262 h 1198801"/>
              <a:gd name="connsiteX112" fmla="*/ 1463836 w 1719835"/>
              <a:gd name="connsiteY112" fmla="*/ 77671 h 1198801"/>
              <a:gd name="connsiteX113" fmla="*/ 1425000 w 1719835"/>
              <a:gd name="connsiteY113" fmla="*/ 56488 h 1198801"/>
              <a:gd name="connsiteX114" fmla="*/ 1368512 w 1719835"/>
              <a:gd name="connsiteY114" fmla="*/ 38835 h 1198801"/>
              <a:gd name="connsiteX115" fmla="*/ 1301433 w 1719835"/>
              <a:gd name="connsiteY115" fmla="*/ 31774 h 1198801"/>
              <a:gd name="connsiteX116" fmla="*/ 1209640 w 1719835"/>
              <a:gd name="connsiteY116" fmla="*/ 10591 h 1198801"/>
              <a:gd name="connsiteX117" fmla="*/ 1142560 w 1719835"/>
              <a:gd name="connsiteY117" fmla="*/ 3530 h 1198801"/>
              <a:gd name="connsiteX118" fmla="*/ 1096664 w 1719835"/>
              <a:gd name="connsiteY118" fmla="*/ 0 h 1198801"/>
              <a:gd name="connsiteX119" fmla="*/ 1061359 w 1719835"/>
              <a:gd name="connsiteY119" fmla="*/ 3530 h 1198801"/>
              <a:gd name="connsiteX120" fmla="*/ 1011932 w 1719835"/>
              <a:gd name="connsiteY120" fmla="*/ 63549 h 1198801"/>
              <a:gd name="connsiteX0" fmla="*/ 1011932 w 1719835"/>
              <a:gd name="connsiteY0" fmla="*/ 63549 h 1288160"/>
              <a:gd name="connsiteX1" fmla="*/ 934261 w 1719835"/>
              <a:gd name="connsiteY1" fmla="*/ 77671 h 1288160"/>
              <a:gd name="connsiteX2" fmla="*/ 895425 w 1719835"/>
              <a:gd name="connsiteY2" fmla="*/ 74140 h 1288160"/>
              <a:gd name="connsiteX3" fmla="*/ 835407 w 1719835"/>
              <a:gd name="connsiteY3" fmla="*/ 67079 h 1288160"/>
              <a:gd name="connsiteX4" fmla="*/ 828346 w 1719835"/>
              <a:gd name="connsiteY4" fmla="*/ 45896 h 1288160"/>
              <a:gd name="connsiteX5" fmla="*/ 775388 w 1719835"/>
              <a:gd name="connsiteY5" fmla="*/ 31774 h 1288160"/>
              <a:gd name="connsiteX6" fmla="*/ 740083 w 1719835"/>
              <a:gd name="connsiteY6" fmla="*/ 28244 h 1288160"/>
              <a:gd name="connsiteX7" fmla="*/ 701248 w 1719835"/>
              <a:gd name="connsiteY7" fmla="*/ 24713 h 1288160"/>
              <a:gd name="connsiteX8" fmla="*/ 676534 w 1719835"/>
              <a:gd name="connsiteY8" fmla="*/ 45896 h 1288160"/>
              <a:gd name="connsiteX9" fmla="*/ 651820 w 1719835"/>
              <a:gd name="connsiteY9" fmla="*/ 45896 h 1288160"/>
              <a:gd name="connsiteX10" fmla="*/ 609454 w 1719835"/>
              <a:gd name="connsiteY10" fmla="*/ 42366 h 1288160"/>
              <a:gd name="connsiteX11" fmla="*/ 510600 w 1719835"/>
              <a:gd name="connsiteY11" fmla="*/ 28244 h 1288160"/>
              <a:gd name="connsiteX12" fmla="*/ 489417 w 1719835"/>
              <a:gd name="connsiteY12" fmla="*/ 31774 h 1288160"/>
              <a:gd name="connsiteX13" fmla="*/ 443521 w 1719835"/>
              <a:gd name="connsiteY13" fmla="*/ 35305 h 1288160"/>
              <a:gd name="connsiteX14" fmla="*/ 418807 w 1719835"/>
              <a:gd name="connsiteY14" fmla="*/ 42366 h 1288160"/>
              <a:gd name="connsiteX15" fmla="*/ 408216 w 1719835"/>
              <a:gd name="connsiteY15" fmla="*/ 84732 h 1288160"/>
              <a:gd name="connsiteX16" fmla="*/ 390563 w 1719835"/>
              <a:gd name="connsiteY16" fmla="*/ 120037 h 1288160"/>
              <a:gd name="connsiteX17" fmla="*/ 383502 w 1719835"/>
              <a:gd name="connsiteY17" fmla="*/ 148281 h 1288160"/>
              <a:gd name="connsiteX18" fmla="*/ 358789 w 1719835"/>
              <a:gd name="connsiteY18" fmla="*/ 194177 h 1288160"/>
              <a:gd name="connsiteX19" fmla="*/ 369380 w 1719835"/>
              <a:gd name="connsiteY19" fmla="*/ 236543 h 1288160"/>
              <a:gd name="connsiteX20" fmla="*/ 337606 w 1719835"/>
              <a:gd name="connsiteY20" fmla="*/ 225952 h 1288160"/>
              <a:gd name="connsiteX21" fmla="*/ 330545 w 1719835"/>
              <a:gd name="connsiteY21" fmla="*/ 204769 h 1288160"/>
              <a:gd name="connsiteX22" fmla="*/ 270526 w 1719835"/>
              <a:gd name="connsiteY22" fmla="*/ 225952 h 1288160"/>
              <a:gd name="connsiteX23" fmla="*/ 259935 w 1719835"/>
              <a:gd name="connsiteY23" fmla="*/ 257726 h 1288160"/>
              <a:gd name="connsiteX24" fmla="*/ 217569 w 1719835"/>
              <a:gd name="connsiteY24" fmla="*/ 254196 h 1288160"/>
              <a:gd name="connsiteX25" fmla="*/ 161081 w 1719835"/>
              <a:gd name="connsiteY25" fmla="*/ 261257 h 1288160"/>
              <a:gd name="connsiteX26" fmla="*/ 136367 w 1719835"/>
              <a:gd name="connsiteY26" fmla="*/ 271848 h 1288160"/>
              <a:gd name="connsiteX27" fmla="*/ 101062 w 1719835"/>
              <a:gd name="connsiteY27" fmla="*/ 310684 h 1288160"/>
              <a:gd name="connsiteX28" fmla="*/ 58696 w 1719835"/>
              <a:gd name="connsiteY28" fmla="*/ 338928 h 1288160"/>
              <a:gd name="connsiteX29" fmla="*/ 19861 w 1719835"/>
              <a:gd name="connsiteY29" fmla="*/ 395416 h 1288160"/>
              <a:gd name="connsiteX30" fmla="*/ 41044 w 1719835"/>
              <a:gd name="connsiteY30" fmla="*/ 444843 h 1288160"/>
              <a:gd name="connsiteX31" fmla="*/ 41044 w 1719835"/>
              <a:gd name="connsiteY31" fmla="*/ 480148 h 1288160"/>
              <a:gd name="connsiteX32" fmla="*/ 62227 w 1719835"/>
              <a:gd name="connsiteY32" fmla="*/ 518983 h 1288160"/>
              <a:gd name="connsiteX33" fmla="*/ 62227 w 1719835"/>
              <a:gd name="connsiteY33" fmla="*/ 536636 h 1288160"/>
              <a:gd name="connsiteX34" fmla="*/ 26922 w 1719835"/>
              <a:gd name="connsiteY34" fmla="*/ 575471 h 1288160"/>
              <a:gd name="connsiteX35" fmla="*/ 9269 w 1719835"/>
              <a:gd name="connsiteY35" fmla="*/ 596654 h 1288160"/>
              <a:gd name="connsiteX36" fmla="*/ 2208 w 1719835"/>
              <a:gd name="connsiteY36" fmla="*/ 621368 h 1288160"/>
              <a:gd name="connsiteX37" fmla="*/ 48105 w 1719835"/>
              <a:gd name="connsiteY37" fmla="*/ 635490 h 1288160"/>
              <a:gd name="connsiteX38" fmla="*/ 65757 w 1719835"/>
              <a:gd name="connsiteY38" fmla="*/ 656673 h 1288160"/>
              <a:gd name="connsiteX39" fmla="*/ 41044 w 1719835"/>
              <a:gd name="connsiteY39" fmla="*/ 699039 h 1288160"/>
              <a:gd name="connsiteX40" fmla="*/ 30452 w 1719835"/>
              <a:gd name="connsiteY40" fmla="*/ 723752 h 1288160"/>
              <a:gd name="connsiteX41" fmla="*/ 16330 w 1719835"/>
              <a:gd name="connsiteY41" fmla="*/ 748466 h 1288160"/>
              <a:gd name="connsiteX42" fmla="*/ 12800 w 1719835"/>
              <a:gd name="connsiteY42" fmla="*/ 812015 h 1288160"/>
              <a:gd name="connsiteX43" fmla="*/ 12800 w 1719835"/>
              <a:gd name="connsiteY43" fmla="*/ 840259 h 1288160"/>
              <a:gd name="connsiteX44" fmla="*/ 97532 w 1719835"/>
              <a:gd name="connsiteY44" fmla="*/ 836729 h 1288160"/>
              <a:gd name="connsiteX45" fmla="*/ 118715 w 1719835"/>
              <a:gd name="connsiteY45" fmla="*/ 826137 h 1288160"/>
              <a:gd name="connsiteX46" fmla="*/ 161081 w 1719835"/>
              <a:gd name="connsiteY46" fmla="*/ 790832 h 1288160"/>
              <a:gd name="connsiteX47" fmla="*/ 182264 w 1719835"/>
              <a:gd name="connsiteY47" fmla="*/ 797893 h 1288160"/>
              <a:gd name="connsiteX48" fmla="*/ 192855 w 1719835"/>
              <a:gd name="connsiteY48" fmla="*/ 815545 h 1288160"/>
              <a:gd name="connsiteX49" fmla="*/ 245813 w 1719835"/>
              <a:gd name="connsiteY49" fmla="*/ 847320 h 1288160"/>
              <a:gd name="connsiteX50" fmla="*/ 263465 w 1719835"/>
              <a:gd name="connsiteY50" fmla="*/ 847320 h 1288160"/>
              <a:gd name="connsiteX51" fmla="*/ 319953 w 1719835"/>
              <a:gd name="connsiteY51" fmla="*/ 815545 h 1288160"/>
              <a:gd name="connsiteX52" fmla="*/ 376441 w 1719835"/>
              <a:gd name="connsiteY52" fmla="*/ 797893 h 1288160"/>
              <a:gd name="connsiteX53" fmla="*/ 418807 w 1719835"/>
              <a:gd name="connsiteY53" fmla="*/ 787301 h 1288160"/>
              <a:gd name="connsiteX54" fmla="*/ 447051 w 1719835"/>
              <a:gd name="connsiteY54" fmla="*/ 773179 h 1288160"/>
              <a:gd name="connsiteX55" fmla="*/ 471765 w 1719835"/>
              <a:gd name="connsiteY55" fmla="*/ 751996 h 1288160"/>
              <a:gd name="connsiteX56" fmla="*/ 485887 w 1719835"/>
              <a:gd name="connsiteY56" fmla="*/ 723752 h 1288160"/>
              <a:gd name="connsiteX57" fmla="*/ 524722 w 1719835"/>
              <a:gd name="connsiteY57" fmla="*/ 688447 h 1288160"/>
              <a:gd name="connsiteX58" fmla="*/ 542375 w 1719835"/>
              <a:gd name="connsiteY58" fmla="*/ 670795 h 1288160"/>
              <a:gd name="connsiteX59" fmla="*/ 591802 w 1719835"/>
              <a:gd name="connsiteY59" fmla="*/ 663734 h 1288160"/>
              <a:gd name="connsiteX60" fmla="*/ 627107 w 1719835"/>
              <a:gd name="connsiteY60" fmla="*/ 667264 h 1288160"/>
              <a:gd name="connsiteX61" fmla="*/ 676534 w 1719835"/>
              <a:gd name="connsiteY61" fmla="*/ 667264 h 1288160"/>
              <a:gd name="connsiteX62" fmla="*/ 697717 w 1719835"/>
              <a:gd name="connsiteY62" fmla="*/ 691978 h 1288160"/>
              <a:gd name="connsiteX63" fmla="*/ 694187 w 1719835"/>
              <a:gd name="connsiteY63" fmla="*/ 720222 h 1288160"/>
              <a:gd name="connsiteX64" fmla="*/ 687126 w 1719835"/>
              <a:gd name="connsiteY64" fmla="*/ 755527 h 1288160"/>
              <a:gd name="connsiteX65" fmla="*/ 683595 w 1719835"/>
              <a:gd name="connsiteY65" fmla="*/ 804954 h 1288160"/>
              <a:gd name="connsiteX66" fmla="*/ 683595 w 1719835"/>
              <a:gd name="connsiteY66" fmla="*/ 840259 h 1288160"/>
              <a:gd name="connsiteX67" fmla="*/ 701248 w 1719835"/>
              <a:gd name="connsiteY67" fmla="*/ 868503 h 1288160"/>
              <a:gd name="connsiteX68" fmla="*/ 754205 w 1719835"/>
              <a:gd name="connsiteY68" fmla="*/ 910869 h 1288160"/>
              <a:gd name="connsiteX69" fmla="*/ 740083 w 1719835"/>
              <a:gd name="connsiteY69" fmla="*/ 939113 h 1288160"/>
              <a:gd name="connsiteX70" fmla="*/ 683595 w 1719835"/>
              <a:gd name="connsiteY70" fmla="*/ 956766 h 1288160"/>
              <a:gd name="connsiteX71" fmla="*/ 634168 w 1719835"/>
              <a:gd name="connsiteY71" fmla="*/ 928522 h 1288160"/>
              <a:gd name="connsiteX72" fmla="*/ 584741 w 1719835"/>
              <a:gd name="connsiteY72" fmla="*/ 921461 h 1288160"/>
              <a:gd name="connsiteX73" fmla="*/ 542375 w 1719835"/>
              <a:gd name="connsiteY73" fmla="*/ 946174 h 1288160"/>
              <a:gd name="connsiteX74" fmla="*/ 492948 w 1719835"/>
              <a:gd name="connsiteY74" fmla="*/ 977949 h 1288160"/>
              <a:gd name="connsiteX75" fmla="*/ 475295 w 1719835"/>
              <a:gd name="connsiteY75" fmla="*/ 995601 h 1288160"/>
              <a:gd name="connsiteX76" fmla="*/ 439990 w 1719835"/>
              <a:gd name="connsiteY76" fmla="*/ 1009723 h 1288160"/>
              <a:gd name="connsiteX77" fmla="*/ 383502 w 1719835"/>
              <a:gd name="connsiteY77" fmla="*/ 1048559 h 1288160"/>
              <a:gd name="connsiteX78" fmla="*/ 330545 w 1719835"/>
              <a:gd name="connsiteY78" fmla="*/ 1108577 h 1288160"/>
              <a:gd name="connsiteX79" fmla="*/ 372911 w 1719835"/>
              <a:gd name="connsiteY79" fmla="*/ 1158004 h 1288160"/>
              <a:gd name="connsiteX80" fmla="*/ 401155 w 1719835"/>
              <a:gd name="connsiteY80" fmla="*/ 1161535 h 1288160"/>
              <a:gd name="connsiteX81" fmla="*/ 436460 w 1719835"/>
              <a:gd name="connsiteY81" fmla="*/ 1168596 h 1288160"/>
              <a:gd name="connsiteX82" fmla="*/ 577680 w 1719835"/>
              <a:gd name="connsiteY82" fmla="*/ 1196840 h 1288160"/>
              <a:gd name="connsiteX83" fmla="*/ 619174 w 1719835"/>
              <a:gd name="connsiteY83" fmla="*/ 1287951 h 1288160"/>
              <a:gd name="connsiteX84" fmla="*/ 736553 w 1719835"/>
              <a:gd name="connsiteY84" fmla="*/ 1168596 h 1288160"/>
              <a:gd name="connsiteX85" fmla="*/ 891895 w 1719835"/>
              <a:gd name="connsiteY85" fmla="*/ 1122699 h 1288160"/>
              <a:gd name="connsiteX86" fmla="*/ 951913 w 1719835"/>
              <a:gd name="connsiteY86" fmla="*/ 1094455 h 1288160"/>
              <a:gd name="connsiteX87" fmla="*/ 997810 w 1719835"/>
              <a:gd name="connsiteY87" fmla="*/ 1034437 h 1288160"/>
              <a:gd name="connsiteX88" fmla="*/ 1008401 w 1719835"/>
              <a:gd name="connsiteY88" fmla="*/ 974418 h 1288160"/>
              <a:gd name="connsiteX89" fmla="*/ 1022523 w 1719835"/>
              <a:gd name="connsiteY89" fmla="*/ 910869 h 1288160"/>
              <a:gd name="connsiteX90" fmla="*/ 1040176 w 1719835"/>
              <a:gd name="connsiteY90" fmla="*/ 812015 h 1288160"/>
              <a:gd name="connsiteX91" fmla="*/ 1064889 w 1719835"/>
              <a:gd name="connsiteY91" fmla="*/ 759057 h 1288160"/>
              <a:gd name="connsiteX92" fmla="*/ 1139030 w 1719835"/>
              <a:gd name="connsiteY92" fmla="*/ 741405 h 1288160"/>
              <a:gd name="connsiteX93" fmla="*/ 1202579 w 1719835"/>
              <a:gd name="connsiteY93" fmla="*/ 741405 h 1288160"/>
              <a:gd name="connsiteX94" fmla="*/ 1230823 w 1719835"/>
              <a:gd name="connsiteY94" fmla="*/ 734344 h 1288160"/>
              <a:gd name="connsiteX95" fmla="*/ 1280250 w 1719835"/>
              <a:gd name="connsiteY95" fmla="*/ 755527 h 1288160"/>
              <a:gd name="connsiteX96" fmla="*/ 1340268 w 1719835"/>
              <a:gd name="connsiteY96" fmla="*/ 748466 h 1288160"/>
              <a:gd name="connsiteX97" fmla="*/ 1379104 w 1719835"/>
              <a:gd name="connsiteY97" fmla="*/ 716691 h 1288160"/>
              <a:gd name="connsiteX98" fmla="*/ 1414409 w 1719835"/>
              <a:gd name="connsiteY98" fmla="*/ 667264 h 1288160"/>
              <a:gd name="connsiteX99" fmla="*/ 1449714 w 1719835"/>
              <a:gd name="connsiteY99" fmla="*/ 628429 h 1288160"/>
              <a:gd name="connsiteX100" fmla="*/ 1463836 w 1719835"/>
              <a:gd name="connsiteY100" fmla="*/ 621368 h 1288160"/>
              <a:gd name="connsiteX101" fmla="*/ 1537976 w 1719835"/>
              <a:gd name="connsiteY101" fmla="*/ 557819 h 1288160"/>
              <a:gd name="connsiteX102" fmla="*/ 1537976 w 1719835"/>
              <a:gd name="connsiteY102" fmla="*/ 476617 h 1288160"/>
              <a:gd name="connsiteX103" fmla="*/ 1555629 w 1719835"/>
              <a:gd name="connsiteY103" fmla="*/ 430721 h 1288160"/>
              <a:gd name="connsiteX104" fmla="*/ 1608587 w 1719835"/>
              <a:gd name="connsiteY104" fmla="*/ 367172 h 1288160"/>
              <a:gd name="connsiteX105" fmla="*/ 1640361 w 1719835"/>
              <a:gd name="connsiteY105" fmla="*/ 331867 h 1288160"/>
              <a:gd name="connsiteX106" fmla="*/ 1710971 w 1719835"/>
              <a:gd name="connsiteY106" fmla="*/ 271848 h 1288160"/>
              <a:gd name="connsiteX107" fmla="*/ 1718032 w 1719835"/>
              <a:gd name="connsiteY107" fmla="*/ 215360 h 1288160"/>
              <a:gd name="connsiteX108" fmla="*/ 1703910 w 1719835"/>
              <a:gd name="connsiteY108" fmla="*/ 172994 h 1288160"/>
              <a:gd name="connsiteX109" fmla="*/ 1682727 w 1719835"/>
              <a:gd name="connsiteY109" fmla="*/ 130628 h 1288160"/>
              <a:gd name="connsiteX110" fmla="*/ 1626239 w 1719835"/>
              <a:gd name="connsiteY110" fmla="*/ 105915 h 1288160"/>
              <a:gd name="connsiteX111" fmla="*/ 1566220 w 1719835"/>
              <a:gd name="connsiteY111" fmla="*/ 88262 h 1288160"/>
              <a:gd name="connsiteX112" fmla="*/ 1463836 w 1719835"/>
              <a:gd name="connsiteY112" fmla="*/ 77671 h 1288160"/>
              <a:gd name="connsiteX113" fmla="*/ 1425000 w 1719835"/>
              <a:gd name="connsiteY113" fmla="*/ 56488 h 1288160"/>
              <a:gd name="connsiteX114" fmla="*/ 1368512 w 1719835"/>
              <a:gd name="connsiteY114" fmla="*/ 38835 h 1288160"/>
              <a:gd name="connsiteX115" fmla="*/ 1301433 w 1719835"/>
              <a:gd name="connsiteY115" fmla="*/ 31774 h 1288160"/>
              <a:gd name="connsiteX116" fmla="*/ 1209640 w 1719835"/>
              <a:gd name="connsiteY116" fmla="*/ 10591 h 1288160"/>
              <a:gd name="connsiteX117" fmla="*/ 1142560 w 1719835"/>
              <a:gd name="connsiteY117" fmla="*/ 3530 h 1288160"/>
              <a:gd name="connsiteX118" fmla="*/ 1096664 w 1719835"/>
              <a:gd name="connsiteY118" fmla="*/ 0 h 1288160"/>
              <a:gd name="connsiteX119" fmla="*/ 1061359 w 1719835"/>
              <a:gd name="connsiteY119" fmla="*/ 3530 h 1288160"/>
              <a:gd name="connsiteX120" fmla="*/ 1011932 w 1719835"/>
              <a:gd name="connsiteY120" fmla="*/ 63549 h 1288160"/>
              <a:gd name="connsiteX0" fmla="*/ 1011932 w 1719835"/>
              <a:gd name="connsiteY0" fmla="*/ 63549 h 1304953"/>
              <a:gd name="connsiteX1" fmla="*/ 934261 w 1719835"/>
              <a:gd name="connsiteY1" fmla="*/ 77671 h 1304953"/>
              <a:gd name="connsiteX2" fmla="*/ 895425 w 1719835"/>
              <a:gd name="connsiteY2" fmla="*/ 74140 h 1304953"/>
              <a:gd name="connsiteX3" fmla="*/ 835407 w 1719835"/>
              <a:gd name="connsiteY3" fmla="*/ 67079 h 1304953"/>
              <a:gd name="connsiteX4" fmla="*/ 828346 w 1719835"/>
              <a:gd name="connsiteY4" fmla="*/ 45896 h 1304953"/>
              <a:gd name="connsiteX5" fmla="*/ 775388 w 1719835"/>
              <a:gd name="connsiteY5" fmla="*/ 31774 h 1304953"/>
              <a:gd name="connsiteX6" fmla="*/ 740083 w 1719835"/>
              <a:gd name="connsiteY6" fmla="*/ 28244 h 1304953"/>
              <a:gd name="connsiteX7" fmla="*/ 701248 w 1719835"/>
              <a:gd name="connsiteY7" fmla="*/ 24713 h 1304953"/>
              <a:gd name="connsiteX8" fmla="*/ 676534 w 1719835"/>
              <a:gd name="connsiteY8" fmla="*/ 45896 h 1304953"/>
              <a:gd name="connsiteX9" fmla="*/ 651820 w 1719835"/>
              <a:gd name="connsiteY9" fmla="*/ 45896 h 1304953"/>
              <a:gd name="connsiteX10" fmla="*/ 609454 w 1719835"/>
              <a:gd name="connsiteY10" fmla="*/ 42366 h 1304953"/>
              <a:gd name="connsiteX11" fmla="*/ 510600 w 1719835"/>
              <a:gd name="connsiteY11" fmla="*/ 28244 h 1304953"/>
              <a:gd name="connsiteX12" fmla="*/ 489417 w 1719835"/>
              <a:gd name="connsiteY12" fmla="*/ 31774 h 1304953"/>
              <a:gd name="connsiteX13" fmla="*/ 443521 w 1719835"/>
              <a:gd name="connsiteY13" fmla="*/ 35305 h 1304953"/>
              <a:gd name="connsiteX14" fmla="*/ 418807 w 1719835"/>
              <a:gd name="connsiteY14" fmla="*/ 42366 h 1304953"/>
              <a:gd name="connsiteX15" fmla="*/ 408216 w 1719835"/>
              <a:gd name="connsiteY15" fmla="*/ 84732 h 1304953"/>
              <a:gd name="connsiteX16" fmla="*/ 390563 w 1719835"/>
              <a:gd name="connsiteY16" fmla="*/ 120037 h 1304953"/>
              <a:gd name="connsiteX17" fmla="*/ 383502 w 1719835"/>
              <a:gd name="connsiteY17" fmla="*/ 148281 h 1304953"/>
              <a:gd name="connsiteX18" fmla="*/ 358789 w 1719835"/>
              <a:gd name="connsiteY18" fmla="*/ 194177 h 1304953"/>
              <a:gd name="connsiteX19" fmla="*/ 369380 w 1719835"/>
              <a:gd name="connsiteY19" fmla="*/ 236543 h 1304953"/>
              <a:gd name="connsiteX20" fmla="*/ 337606 w 1719835"/>
              <a:gd name="connsiteY20" fmla="*/ 225952 h 1304953"/>
              <a:gd name="connsiteX21" fmla="*/ 330545 w 1719835"/>
              <a:gd name="connsiteY21" fmla="*/ 204769 h 1304953"/>
              <a:gd name="connsiteX22" fmla="*/ 270526 w 1719835"/>
              <a:gd name="connsiteY22" fmla="*/ 225952 h 1304953"/>
              <a:gd name="connsiteX23" fmla="*/ 259935 w 1719835"/>
              <a:gd name="connsiteY23" fmla="*/ 257726 h 1304953"/>
              <a:gd name="connsiteX24" fmla="*/ 217569 w 1719835"/>
              <a:gd name="connsiteY24" fmla="*/ 254196 h 1304953"/>
              <a:gd name="connsiteX25" fmla="*/ 161081 w 1719835"/>
              <a:gd name="connsiteY25" fmla="*/ 261257 h 1304953"/>
              <a:gd name="connsiteX26" fmla="*/ 136367 w 1719835"/>
              <a:gd name="connsiteY26" fmla="*/ 271848 h 1304953"/>
              <a:gd name="connsiteX27" fmla="*/ 101062 w 1719835"/>
              <a:gd name="connsiteY27" fmla="*/ 310684 h 1304953"/>
              <a:gd name="connsiteX28" fmla="*/ 58696 w 1719835"/>
              <a:gd name="connsiteY28" fmla="*/ 338928 h 1304953"/>
              <a:gd name="connsiteX29" fmla="*/ 19861 w 1719835"/>
              <a:gd name="connsiteY29" fmla="*/ 395416 h 1304953"/>
              <a:gd name="connsiteX30" fmla="*/ 41044 w 1719835"/>
              <a:gd name="connsiteY30" fmla="*/ 444843 h 1304953"/>
              <a:gd name="connsiteX31" fmla="*/ 41044 w 1719835"/>
              <a:gd name="connsiteY31" fmla="*/ 480148 h 1304953"/>
              <a:gd name="connsiteX32" fmla="*/ 62227 w 1719835"/>
              <a:gd name="connsiteY32" fmla="*/ 518983 h 1304953"/>
              <a:gd name="connsiteX33" fmla="*/ 62227 w 1719835"/>
              <a:gd name="connsiteY33" fmla="*/ 536636 h 1304953"/>
              <a:gd name="connsiteX34" fmla="*/ 26922 w 1719835"/>
              <a:gd name="connsiteY34" fmla="*/ 575471 h 1304953"/>
              <a:gd name="connsiteX35" fmla="*/ 9269 w 1719835"/>
              <a:gd name="connsiteY35" fmla="*/ 596654 h 1304953"/>
              <a:gd name="connsiteX36" fmla="*/ 2208 w 1719835"/>
              <a:gd name="connsiteY36" fmla="*/ 621368 h 1304953"/>
              <a:gd name="connsiteX37" fmla="*/ 48105 w 1719835"/>
              <a:gd name="connsiteY37" fmla="*/ 635490 h 1304953"/>
              <a:gd name="connsiteX38" fmla="*/ 65757 w 1719835"/>
              <a:gd name="connsiteY38" fmla="*/ 656673 h 1304953"/>
              <a:gd name="connsiteX39" fmla="*/ 41044 w 1719835"/>
              <a:gd name="connsiteY39" fmla="*/ 699039 h 1304953"/>
              <a:gd name="connsiteX40" fmla="*/ 30452 w 1719835"/>
              <a:gd name="connsiteY40" fmla="*/ 723752 h 1304953"/>
              <a:gd name="connsiteX41" fmla="*/ 16330 w 1719835"/>
              <a:gd name="connsiteY41" fmla="*/ 748466 h 1304953"/>
              <a:gd name="connsiteX42" fmla="*/ 12800 w 1719835"/>
              <a:gd name="connsiteY42" fmla="*/ 812015 h 1304953"/>
              <a:gd name="connsiteX43" fmla="*/ 12800 w 1719835"/>
              <a:gd name="connsiteY43" fmla="*/ 840259 h 1304953"/>
              <a:gd name="connsiteX44" fmla="*/ 97532 w 1719835"/>
              <a:gd name="connsiteY44" fmla="*/ 836729 h 1304953"/>
              <a:gd name="connsiteX45" fmla="*/ 118715 w 1719835"/>
              <a:gd name="connsiteY45" fmla="*/ 826137 h 1304953"/>
              <a:gd name="connsiteX46" fmla="*/ 161081 w 1719835"/>
              <a:gd name="connsiteY46" fmla="*/ 790832 h 1304953"/>
              <a:gd name="connsiteX47" fmla="*/ 182264 w 1719835"/>
              <a:gd name="connsiteY47" fmla="*/ 797893 h 1304953"/>
              <a:gd name="connsiteX48" fmla="*/ 192855 w 1719835"/>
              <a:gd name="connsiteY48" fmla="*/ 815545 h 1304953"/>
              <a:gd name="connsiteX49" fmla="*/ 245813 w 1719835"/>
              <a:gd name="connsiteY49" fmla="*/ 847320 h 1304953"/>
              <a:gd name="connsiteX50" fmla="*/ 263465 w 1719835"/>
              <a:gd name="connsiteY50" fmla="*/ 847320 h 1304953"/>
              <a:gd name="connsiteX51" fmla="*/ 319953 w 1719835"/>
              <a:gd name="connsiteY51" fmla="*/ 815545 h 1304953"/>
              <a:gd name="connsiteX52" fmla="*/ 376441 w 1719835"/>
              <a:gd name="connsiteY52" fmla="*/ 797893 h 1304953"/>
              <a:gd name="connsiteX53" fmla="*/ 418807 w 1719835"/>
              <a:gd name="connsiteY53" fmla="*/ 787301 h 1304953"/>
              <a:gd name="connsiteX54" fmla="*/ 447051 w 1719835"/>
              <a:gd name="connsiteY54" fmla="*/ 773179 h 1304953"/>
              <a:gd name="connsiteX55" fmla="*/ 471765 w 1719835"/>
              <a:gd name="connsiteY55" fmla="*/ 751996 h 1304953"/>
              <a:gd name="connsiteX56" fmla="*/ 485887 w 1719835"/>
              <a:gd name="connsiteY56" fmla="*/ 723752 h 1304953"/>
              <a:gd name="connsiteX57" fmla="*/ 524722 w 1719835"/>
              <a:gd name="connsiteY57" fmla="*/ 688447 h 1304953"/>
              <a:gd name="connsiteX58" fmla="*/ 542375 w 1719835"/>
              <a:gd name="connsiteY58" fmla="*/ 670795 h 1304953"/>
              <a:gd name="connsiteX59" fmla="*/ 591802 w 1719835"/>
              <a:gd name="connsiteY59" fmla="*/ 663734 h 1304953"/>
              <a:gd name="connsiteX60" fmla="*/ 627107 w 1719835"/>
              <a:gd name="connsiteY60" fmla="*/ 667264 h 1304953"/>
              <a:gd name="connsiteX61" fmla="*/ 676534 w 1719835"/>
              <a:gd name="connsiteY61" fmla="*/ 667264 h 1304953"/>
              <a:gd name="connsiteX62" fmla="*/ 697717 w 1719835"/>
              <a:gd name="connsiteY62" fmla="*/ 691978 h 1304953"/>
              <a:gd name="connsiteX63" fmla="*/ 694187 w 1719835"/>
              <a:gd name="connsiteY63" fmla="*/ 720222 h 1304953"/>
              <a:gd name="connsiteX64" fmla="*/ 687126 w 1719835"/>
              <a:gd name="connsiteY64" fmla="*/ 755527 h 1304953"/>
              <a:gd name="connsiteX65" fmla="*/ 683595 w 1719835"/>
              <a:gd name="connsiteY65" fmla="*/ 804954 h 1304953"/>
              <a:gd name="connsiteX66" fmla="*/ 683595 w 1719835"/>
              <a:gd name="connsiteY66" fmla="*/ 840259 h 1304953"/>
              <a:gd name="connsiteX67" fmla="*/ 701248 w 1719835"/>
              <a:gd name="connsiteY67" fmla="*/ 868503 h 1304953"/>
              <a:gd name="connsiteX68" fmla="*/ 754205 w 1719835"/>
              <a:gd name="connsiteY68" fmla="*/ 910869 h 1304953"/>
              <a:gd name="connsiteX69" fmla="*/ 740083 w 1719835"/>
              <a:gd name="connsiteY69" fmla="*/ 939113 h 1304953"/>
              <a:gd name="connsiteX70" fmla="*/ 683595 w 1719835"/>
              <a:gd name="connsiteY70" fmla="*/ 956766 h 1304953"/>
              <a:gd name="connsiteX71" fmla="*/ 634168 w 1719835"/>
              <a:gd name="connsiteY71" fmla="*/ 928522 h 1304953"/>
              <a:gd name="connsiteX72" fmla="*/ 584741 w 1719835"/>
              <a:gd name="connsiteY72" fmla="*/ 921461 h 1304953"/>
              <a:gd name="connsiteX73" fmla="*/ 542375 w 1719835"/>
              <a:gd name="connsiteY73" fmla="*/ 946174 h 1304953"/>
              <a:gd name="connsiteX74" fmla="*/ 492948 w 1719835"/>
              <a:gd name="connsiteY74" fmla="*/ 977949 h 1304953"/>
              <a:gd name="connsiteX75" fmla="*/ 475295 w 1719835"/>
              <a:gd name="connsiteY75" fmla="*/ 995601 h 1304953"/>
              <a:gd name="connsiteX76" fmla="*/ 439990 w 1719835"/>
              <a:gd name="connsiteY76" fmla="*/ 1009723 h 1304953"/>
              <a:gd name="connsiteX77" fmla="*/ 383502 w 1719835"/>
              <a:gd name="connsiteY77" fmla="*/ 1048559 h 1304953"/>
              <a:gd name="connsiteX78" fmla="*/ 330545 w 1719835"/>
              <a:gd name="connsiteY78" fmla="*/ 1108577 h 1304953"/>
              <a:gd name="connsiteX79" fmla="*/ 372911 w 1719835"/>
              <a:gd name="connsiteY79" fmla="*/ 1158004 h 1304953"/>
              <a:gd name="connsiteX80" fmla="*/ 401155 w 1719835"/>
              <a:gd name="connsiteY80" fmla="*/ 1161535 h 1304953"/>
              <a:gd name="connsiteX81" fmla="*/ 436460 w 1719835"/>
              <a:gd name="connsiteY81" fmla="*/ 1168596 h 1304953"/>
              <a:gd name="connsiteX82" fmla="*/ 482478 w 1719835"/>
              <a:gd name="connsiteY82" fmla="*/ 1291482 h 1304953"/>
              <a:gd name="connsiteX83" fmla="*/ 619174 w 1719835"/>
              <a:gd name="connsiteY83" fmla="*/ 1287951 h 1304953"/>
              <a:gd name="connsiteX84" fmla="*/ 736553 w 1719835"/>
              <a:gd name="connsiteY84" fmla="*/ 1168596 h 1304953"/>
              <a:gd name="connsiteX85" fmla="*/ 891895 w 1719835"/>
              <a:gd name="connsiteY85" fmla="*/ 1122699 h 1304953"/>
              <a:gd name="connsiteX86" fmla="*/ 951913 w 1719835"/>
              <a:gd name="connsiteY86" fmla="*/ 1094455 h 1304953"/>
              <a:gd name="connsiteX87" fmla="*/ 997810 w 1719835"/>
              <a:gd name="connsiteY87" fmla="*/ 1034437 h 1304953"/>
              <a:gd name="connsiteX88" fmla="*/ 1008401 w 1719835"/>
              <a:gd name="connsiteY88" fmla="*/ 974418 h 1304953"/>
              <a:gd name="connsiteX89" fmla="*/ 1022523 w 1719835"/>
              <a:gd name="connsiteY89" fmla="*/ 910869 h 1304953"/>
              <a:gd name="connsiteX90" fmla="*/ 1040176 w 1719835"/>
              <a:gd name="connsiteY90" fmla="*/ 812015 h 1304953"/>
              <a:gd name="connsiteX91" fmla="*/ 1064889 w 1719835"/>
              <a:gd name="connsiteY91" fmla="*/ 759057 h 1304953"/>
              <a:gd name="connsiteX92" fmla="*/ 1139030 w 1719835"/>
              <a:gd name="connsiteY92" fmla="*/ 741405 h 1304953"/>
              <a:gd name="connsiteX93" fmla="*/ 1202579 w 1719835"/>
              <a:gd name="connsiteY93" fmla="*/ 741405 h 1304953"/>
              <a:gd name="connsiteX94" fmla="*/ 1230823 w 1719835"/>
              <a:gd name="connsiteY94" fmla="*/ 734344 h 1304953"/>
              <a:gd name="connsiteX95" fmla="*/ 1280250 w 1719835"/>
              <a:gd name="connsiteY95" fmla="*/ 755527 h 1304953"/>
              <a:gd name="connsiteX96" fmla="*/ 1340268 w 1719835"/>
              <a:gd name="connsiteY96" fmla="*/ 748466 h 1304953"/>
              <a:gd name="connsiteX97" fmla="*/ 1379104 w 1719835"/>
              <a:gd name="connsiteY97" fmla="*/ 716691 h 1304953"/>
              <a:gd name="connsiteX98" fmla="*/ 1414409 w 1719835"/>
              <a:gd name="connsiteY98" fmla="*/ 667264 h 1304953"/>
              <a:gd name="connsiteX99" fmla="*/ 1449714 w 1719835"/>
              <a:gd name="connsiteY99" fmla="*/ 628429 h 1304953"/>
              <a:gd name="connsiteX100" fmla="*/ 1463836 w 1719835"/>
              <a:gd name="connsiteY100" fmla="*/ 621368 h 1304953"/>
              <a:gd name="connsiteX101" fmla="*/ 1537976 w 1719835"/>
              <a:gd name="connsiteY101" fmla="*/ 557819 h 1304953"/>
              <a:gd name="connsiteX102" fmla="*/ 1537976 w 1719835"/>
              <a:gd name="connsiteY102" fmla="*/ 476617 h 1304953"/>
              <a:gd name="connsiteX103" fmla="*/ 1555629 w 1719835"/>
              <a:gd name="connsiteY103" fmla="*/ 430721 h 1304953"/>
              <a:gd name="connsiteX104" fmla="*/ 1608587 w 1719835"/>
              <a:gd name="connsiteY104" fmla="*/ 367172 h 1304953"/>
              <a:gd name="connsiteX105" fmla="*/ 1640361 w 1719835"/>
              <a:gd name="connsiteY105" fmla="*/ 331867 h 1304953"/>
              <a:gd name="connsiteX106" fmla="*/ 1710971 w 1719835"/>
              <a:gd name="connsiteY106" fmla="*/ 271848 h 1304953"/>
              <a:gd name="connsiteX107" fmla="*/ 1718032 w 1719835"/>
              <a:gd name="connsiteY107" fmla="*/ 215360 h 1304953"/>
              <a:gd name="connsiteX108" fmla="*/ 1703910 w 1719835"/>
              <a:gd name="connsiteY108" fmla="*/ 172994 h 1304953"/>
              <a:gd name="connsiteX109" fmla="*/ 1682727 w 1719835"/>
              <a:gd name="connsiteY109" fmla="*/ 130628 h 1304953"/>
              <a:gd name="connsiteX110" fmla="*/ 1626239 w 1719835"/>
              <a:gd name="connsiteY110" fmla="*/ 105915 h 1304953"/>
              <a:gd name="connsiteX111" fmla="*/ 1566220 w 1719835"/>
              <a:gd name="connsiteY111" fmla="*/ 88262 h 1304953"/>
              <a:gd name="connsiteX112" fmla="*/ 1463836 w 1719835"/>
              <a:gd name="connsiteY112" fmla="*/ 77671 h 1304953"/>
              <a:gd name="connsiteX113" fmla="*/ 1425000 w 1719835"/>
              <a:gd name="connsiteY113" fmla="*/ 56488 h 1304953"/>
              <a:gd name="connsiteX114" fmla="*/ 1368512 w 1719835"/>
              <a:gd name="connsiteY114" fmla="*/ 38835 h 1304953"/>
              <a:gd name="connsiteX115" fmla="*/ 1301433 w 1719835"/>
              <a:gd name="connsiteY115" fmla="*/ 31774 h 1304953"/>
              <a:gd name="connsiteX116" fmla="*/ 1209640 w 1719835"/>
              <a:gd name="connsiteY116" fmla="*/ 10591 h 1304953"/>
              <a:gd name="connsiteX117" fmla="*/ 1142560 w 1719835"/>
              <a:gd name="connsiteY117" fmla="*/ 3530 h 1304953"/>
              <a:gd name="connsiteX118" fmla="*/ 1096664 w 1719835"/>
              <a:gd name="connsiteY118" fmla="*/ 0 h 1304953"/>
              <a:gd name="connsiteX119" fmla="*/ 1061359 w 1719835"/>
              <a:gd name="connsiteY119" fmla="*/ 3530 h 1304953"/>
              <a:gd name="connsiteX120" fmla="*/ 1011932 w 1719835"/>
              <a:gd name="connsiteY120" fmla="*/ 63549 h 1304953"/>
              <a:gd name="connsiteX0" fmla="*/ 1011932 w 1719835"/>
              <a:gd name="connsiteY0" fmla="*/ 63549 h 1304953"/>
              <a:gd name="connsiteX1" fmla="*/ 934261 w 1719835"/>
              <a:gd name="connsiteY1" fmla="*/ 77671 h 1304953"/>
              <a:gd name="connsiteX2" fmla="*/ 895425 w 1719835"/>
              <a:gd name="connsiteY2" fmla="*/ 74140 h 1304953"/>
              <a:gd name="connsiteX3" fmla="*/ 835407 w 1719835"/>
              <a:gd name="connsiteY3" fmla="*/ 67079 h 1304953"/>
              <a:gd name="connsiteX4" fmla="*/ 828346 w 1719835"/>
              <a:gd name="connsiteY4" fmla="*/ 45896 h 1304953"/>
              <a:gd name="connsiteX5" fmla="*/ 775388 w 1719835"/>
              <a:gd name="connsiteY5" fmla="*/ 31774 h 1304953"/>
              <a:gd name="connsiteX6" fmla="*/ 740083 w 1719835"/>
              <a:gd name="connsiteY6" fmla="*/ 28244 h 1304953"/>
              <a:gd name="connsiteX7" fmla="*/ 701248 w 1719835"/>
              <a:gd name="connsiteY7" fmla="*/ 24713 h 1304953"/>
              <a:gd name="connsiteX8" fmla="*/ 676534 w 1719835"/>
              <a:gd name="connsiteY8" fmla="*/ 45896 h 1304953"/>
              <a:gd name="connsiteX9" fmla="*/ 651820 w 1719835"/>
              <a:gd name="connsiteY9" fmla="*/ 45896 h 1304953"/>
              <a:gd name="connsiteX10" fmla="*/ 609454 w 1719835"/>
              <a:gd name="connsiteY10" fmla="*/ 42366 h 1304953"/>
              <a:gd name="connsiteX11" fmla="*/ 510600 w 1719835"/>
              <a:gd name="connsiteY11" fmla="*/ 28244 h 1304953"/>
              <a:gd name="connsiteX12" fmla="*/ 489417 w 1719835"/>
              <a:gd name="connsiteY12" fmla="*/ 31774 h 1304953"/>
              <a:gd name="connsiteX13" fmla="*/ 443521 w 1719835"/>
              <a:gd name="connsiteY13" fmla="*/ 35305 h 1304953"/>
              <a:gd name="connsiteX14" fmla="*/ 418807 w 1719835"/>
              <a:gd name="connsiteY14" fmla="*/ 42366 h 1304953"/>
              <a:gd name="connsiteX15" fmla="*/ 408216 w 1719835"/>
              <a:gd name="connsiteY15" fmla="*/ 84732 h 1304953"/>
              <a:gd name="connsiteX16" fmla="*/ 390563 w 1719835"/>
              <a:gd name="connsiteY16" fmla="*/ 120037 h 1304953"/>
              <a:gd name="connsiteX17" fmla="*/ 383502 w 1719835"/>
              <a:gd name="connsiteY17" fmla="*/ 148281 h 1304953"/>
              <a:gd name="connsiteX18" fmla="*/ 358789 w 1719835"/>
              <a:gd name="connsiteY18" fmla="*/ 194177 h 1304953"/>
              <a:gd name="connsiteX19" fmla="*/ 369380 w 1719835"/>
              <a:gd name="connsiteY19" fmla="*/ 236543 h 1304953"/>
              <a:gd name="connsiteX20" fmla="*/ 337606 w 1719835"/>
              <a:gd name="connsiteY20" fmla="*/ 225952 h 1304953"/>
              <a:gd name="connsiteX21" fmla="*/ 330545 w 1719835"/>
              <a:gd name="connsiteY21" fmla="*/ 204769 h 1304953"/>
              <a:gd name="connsiteX22" fmla="*/ 270526 w 1719835"/>
              <a:gd name="connsiteY22" fmla="*/ 225952 h 1304953"/>
              <a:gd name="connsiteX23" fmla="*/ 259935 w 1719835"/>
              <a:gd name="connsiteY23" fmla="*/ 257726 h 1304953"/>
              <a:gd name="connsiteX24" fmla="*/ 217569 w 1719835"/>
              <a:gd name="connsiteY24" fmla="*/ 254196 h 1304953"/>
              <a:gd name="connsiteX25" fmla="*/ 161081 w 1719835"/>
              <a:gd name="connsiteY25" fmla="*/ 261257 h 1304953"/>
              <a:gd name="connsiteX26" fmla="*/ 136367 w 1719835"/>
              <a:gd name="connsiteY26" fmla="*/ 271848 h 1304953"/>
              <a:gd name="connsiteX27" fmla="*/ 101062 w 1719835"/>
              <a:gd name="connsiteY27" fmla="*/ 310684 h 1304953"/>
              <a:gd name="connsiteX28" fmla="*/ 58696 w 1719835"/>
              <a:gd name="connsiteY28" fmla="*/ 338928 h 1304953"/>
              <a:gd name="connsiteX29" fmla="*/ 19861 w 1719835"/>
              <a:gd name="connsiteY29" fmla="*/ 395416 h 1304953"/>
              <a:gd name="connsiteX30" fmla="*/ 41044 w 1719835"/>
              <a:gd name="connsiteY30" fmla="*/ 444843 h 1304953"/>
              <a:gd name="connsiteX31" fmla="*/ 41044 w 1719835"/>
              <a:gd name="connsiteY31" fmla="*/ 480148 h 1304953"/>
              <a:gd name="connsiteX32" fmla="*/ 62227 w 1719835"/>
              <a:gd name="connsiteY32" fmla="*/ 518983 h 1304953"/>
              <a:gd name="connsiteX33" fmla="*/ 62227 w 1719835"/>
              <a:gd name="connsiteY33" fmla="*/ 536636 h 1304953"/>
              <a:gd name="connsiteX34" fmla="*/ 26922 w 1719835"/>
              <a:gd name="connsiteY34" fmla="*/ 575471 h 1304953"/>
              <a:gd name="connsiteX35" fmla="*/ 9269 w 1719835"/>
              <a:gd name="connsiteY35" fmla="*/ 596654 h 1304953"/>
              <a:gd name="connsiteX36" fmla="*/ 2208 w 1719835"/>
              <a:gd name="connsiteY36" fmla="*/ 621368 h 1304953"/>
              <a:gd name="connsiteX37" fmla="*/ 48105 w 1719835"/>
              <a:gd name="connsiteY37" fmla="*/ 635490 h 1304953"/>
              <a:gd name="connsiteX38" fmla="*/ 65757 w 1719835"/>
              <a:gd name="connsiteY38" fmla="*/ 656673 h 1304953"/>
              <a:gd name="connsiteX39" fmla="*/ 41044 w 1719835"/>
              <a:gd name="connsiteY39" fmla="*/ 699039 h 1304953"/>
              <a:gd name="connsiteX40" fmla="*/ 30452 w 1719835"/>
              <a:gd name="connsiteY40" fmla="*/ 723752 h 1304953"/>
              <a:gd name="connsiteX41" fmla="*/ 16330 w 1719835"/>
              <a:gd name="connsiteY41" fmla="*/ 748466 h 1304953"/>
              <a:gd name="connsiteX42" fmla="*/ 12800 w 1719835"/>
              <a:gd name="connsiteY42" fmla="*/ 812015 h 1304953"/>
              <a:gd name="connsiteX43" fmla="*/ 12800 w 1719835"/>
              <a:gd name="connsiteY43" fmla="*/ 840259 h 1304953"/>
              <a:gd name="connsiteX44" fmla="*/ 97532 w 1719835"/>
              <a:gd name="connsiteY44" fmla="*/ 836729 h 1304953"/>
              <a:gd name="connsiteX45" fmla="*/ 118715 w 1719835"/>
              <a:gd name="connsiteY45" fmla="*/ 826137 h 1304953"/>
              <a:gd name="connsiteX46" fmla="*/ 161081 w 1719835"/>
              <a:gd name="connsiteY46" fmla="*/ 790832 h 1304953"/>
              <a:gd name="connsiteX47" fmla="*/ 182264 w 1719835"/>
              <a:gd name="connsiteY47" fmla="*/ 797893 h 1304953"/>
              <a:gd name="connsiteX48" fmla="*/ 192855 w 1719835"/>
              <a:gd name="connsiteY48" fmla="*/ 815545 h 1304953"/>
              <a:gd name="connsiteX49" fmla="*/ 245813 w 1719835"/>
              <a:gd name="connsiteY49" fmla="*/ 847320 h 1304953"/>
              <a:gd name="connsiteX50" fmla="*/ 279332 w 1719835"/>
              <a:gd name="connsiteY50" fmla="*/ 744791 h 1304953"/>
              <a:gd name="connsiteX51" fmla="*/ 319953 w 1719835"/>
              <a:gd name="connsiteY51" fmla="*/ 815545 h 1304953"/>
              <a:gd name="connsiteX52" fmla="*/ 376441 w 1719835"/>
              <a:gd name="connsiteY52" fmla="*/ 797893 h 1304953"/>
              <a:gd name="connsiteX53" fmla="*/ 418807 w 1719835"/>
              <a:gd name="connsiteY53" fmla="*/ 787301 h 1304953"/>
              <a:gd name="connsiteX54" fmla="*/ 447051 w 1719835"/>
              <a:gd name="connsiteY54" fmla="*/ 773179 h 1304953"/>
              <a:gd name="connsiteX55" fmla="*/ 471765 w 1719835"/>
              <a:gd name="connsiteY55" fmla="*/ 751996 h 1304953"/>
              <a:gd name="connsiteX56" fmla="*/ 485887 w 1719835"/>
              <a:gd name="connsiteY56" fmla="*/ 723752 h 1304953"/>
              <a:gd name="connsiteX57" fmla="*/ 524722 w 1719835"/>
              <a:gd name="connsiteY57" fmla="*/ 688447 h 1304953"/>
              <a:gd name="connsiteX58" fmla="*/ 542375 w 1719835"/>
              <a:gd name="connsiteY58" fmla="*/ 670795 h 1304953"/>
              <a:gd name="connsiteX59" fmla="*/ 591802 w 1719835"/>
              <a:gd name="connsiteY59" fmla="*/ 663734 h 1304953"/>
              <a:gd name="connsiteX60" fmla="*/ 627107 w 1719835"/>
              <a:gd name="connsiteY60" fmla="*/ 667264 h 1304953"/>
              <a:gd name="connsiteX61" fmla="*/ 676534 w 1719835"/>
              <a:gd name="connsiteY61" fmla="*/ 667264 h 1304953"/>
              <a:gd name="connsiteX62" fmla="*/ 697717 w 1719835"/>
              <a:gd name="connsiteY62" fmla="*/ 691978 h 1304953"/>
              <a:gd name="connsiteX63" fmla="*/ 694187 w 1719835"/>
              <a:gd name="connsiteY63" fmla="*/ 720222 h 1304953"/>
              <a:gd name="connsiteX64" fmla="*/ 687126 w 1719835"/>
              <a:gd name="connsiteY64" fmla="*/ 755527 h 1304953"/>
              <a:gd name="connsiteX65" fmla="*/ 683595 w 1719835"/>
              <a:gd name="connsiteY65" fmla="*/ 804954 h 1304953"/>
              <a:gd name="connsiteX66" fmla="*/ 683595 w 1719835"/>
              <a:gd name="connsiteY66" fmla="*/ 840259 h 1304953"/>
              <a:gd name="connsiteX67" fmla="*/ 701248 w 1719835"/>
              <a:gd name="connsiteY67" fmla="*/ 868503 h 1304953"/>
              <a:gd name="connsiteX68" fmla="*/ 754205 w 1719835"/>
              <a:gd name="connsiteY68" fmla="*/ 910869 h 1304953"/>
              <a:gd name="connsiteX69" fmla="*/ 740083 w 1719835"/>
              <a:gd name="connsiteY69" fmla="*/ 939113 h 1304953"/>
              <a:gd name="connsiteX70" fmla="*/ 683595 w 1719835"/>
              <a:gd name="connsiteY70" fmla="*/ 956766 h 1304953"/>
              <a:gd name="connsiteX71" fmla="*/ 634168 w 1719835"/>
              <a:gd name="connsiteY71" fmla="*/ 928522 h 1304953"/>
              <a:gd name="connsiteX72" fmla="*/ 584741 w 1719835"/>
              <a:gd name="connsiteY72" fmla="*/ 921461 h 1304953"/>
              <a:gd name="connsiteX73" fmla="*/ 542375 w 1719835"/>
              <a:gd name="connsiteY73" fmla="*/ 946174 h 1304953"/>
              <a:gd name="connsiteX74" fmla="*/ 492948 w 1719835"/>
              <a:gd name="connsiteY74" fmla="*/ 977949 h 1304953"/>
              <a:gd name="connsiteX75" fmla="*/ 475295 w 1719835"/>
              <a:gd name="connsiteY75" fmla="*/ 995601 h 1304953"/>
              <a:gd name="connsiteX76" fmla="*/ 439990 w 1719835"/>
              <a:gd name="connsiteY76" fmla="*/ 1009723 h 1304953"/>
              <a:gd name="connsiteX77" fmla="*/ 383502 w 1719835"/>
              <a:gd name="connsiteY77" fmla="*/ 1048559 h 1304953"/>
              <a:gd name="connsiteX78" fmla="*/ 330545 w 1719835"/>
              <a:gd name="connsiteY78" fmla="*/ 1108577 h 1304953"/>
              <a:gd name="connsiteX79" fmla="*/ 372911 w 1719835"/>
              <a:gd name="connsiteY79" fmla="*/ 1158004 h 1304953"/>
              <a:gd name="connsiteX80" fmla="*/ 401155 w 1719835"/>
              <a:gd name="connsiteY80" fmla="*/ 1161535 h 1304953"/>
              <a:gd name="connsiteX81" fmla="*/ 436460 w 1719835"/>
              <a:gd name="connsiteY81" fmla="*/ 1168596 h 1304953"/>
              <a:gd name="connsiteX82" fmla="*/ 482478 w 1719835"/>
              <a:gd name="connsiteY82" fmla="*/ 1291482 h 1304953"/>
              <a:gd name="connsiteX83" fmla="*/ 619174 w 1719835"/>
              <a:gd name="connsiteY83" fmla="*/ 1287951 h 1304953"/>
              <a:gd name="connsiteX84" fmla="*/ 736553 w 1719835"/>
              <a:gd name="connsiteY84" fmla="*/ 1168596 h 1304953"/>
              <a:gd name="connsiteX85" fmla="*/ 891895 w 1719835"/>
              <a:gd name="connsiteY85" fmla="*/ 1122699 h 1304953"/>
              <a:gd name="connsiteX86" fmla="*/ 951913 w 1719835"/>
              <a:gd name="connsiteY86" fmla="*/ 1094455 h 1304953"/>
              <a:gd name="connsiteX87" fmla="*/ 997810 w 1719835"/>
              <a:gd name="connsiteY87" fmla="*/ 1034437 h 1304953"/>
              <a:gd name="connsiteX88" fmla="*/ 1008401 w 1719835"/>
              <a:gd name="connsiteY88" fmla="*/ 974418 h 1304953"/>
              <a:gd name="connsiteX89" fmla="*/ 1022523 w 1719835"/>
              <a:gd name="connsiteY89" fmla="*/ 910869 h 1304953"/>
              <a:gd name="connsiteX90" fmla="*/ 1040176 w 1719835"/>
              <a:gd name="connsiteY90" fmla="*/ 812015 h 1304953"/>
              <a:gd name="connsiteX91" fmla="*/ 1064889 w 1719835"/>
              <a:gd name="connsiteY91" fmla="*/ 759057 h 1304953"/>
              <a:gd name="connsiteX92" fmla="*/ 1139030 w 1719835"/>
              <a:gd name="connsiteY92" fmla="*/ 741405 h 1304953"/>
              <a:gd name="connsiteX93" fmla="*/ 1202579 w 1719835"/>
              <a:gd name="connsiteY93" fmla="*/ 741405 h 1304953"/>
              <a:gd name="connsiteX94" fmla="*/ 1230823 w 1719835"/>
              <a:gd name="connsiteY94" fmla="*/ 734344 h 1304953"/>
              <a:gd name="connsiteX95" fmla="*/ 1280250 w 1719835"/>
              <a:gd name="connsiteY95" fmla="*/ 755527 h 1304953"/>
              <a:gd name="connsiteX96" fmla="*/ 1340268 w 1719835"/>
              <a:gd name="connsiteY96" fmla="*/ 748466 h 1304953"/>
              <a:gd name="connsiteX97" fmla="*/ 1379104 w 1719835"/>
              <a:gd name="connsiteY97" fmla="*/ 716691 h 1304953"/>
              <a:gd name="connsiteX98" fmla="*/ 1414409 w 1719835"/>
              <a:gd name="connsiteY98" fmla="*/ 667264 h 1304953"/>
              <a:gd name="connsiteX99" fmla="*/ 1449714 w 1719835"/>
              <a:gd name="connsiteY99" fmla="*/ 628429 h 1304953"/>
              <a:gd name="connsiteX100" fmla="*/ 1463836 w 1719835"/>
              <a:gd name="connsiteY100" fmla="*/ 621368 h 1304953"/>
              <a:gd name="connsiteX101" fmla="*/ 1537976 w 1719835"/>
              <a:gd name="connsiteY101" fmla="*/ 557819 h 1304953"/>
              <a:gd name="connsiteX102" fmla="*/ 1537976 w 1719835"/>
              <a:gd name="connsiteY102" fmla="*/ 476617 h 1304953"/>
              <a:gd name="connsiteX103" fmla="*/ 1555629 w 1719835"/>
              <a:gd name="connsiteY103" fmla="*/ 430721 h 1304953"/>
              <a:gd name="connsiteX104" fmla="*/ 1608587 w 1719835"/>
              <a:gd name="connsiteY104" fmla="*/ 367172 h 1304953"/>
              <a:gd name="connsiteX105" fmla="*/ 1640361 w 1719835"/>
              <a:gd name="connsiteY105" fmla="*/ 331867 h 1304953"/>
              <a:gd name="connsiteX106" fmla="*/ 1710971 w 1719835"/>
              <a:gd name="connsiteY106" fmla="*/ 271848 h 1304953"/>
              <a:gd name="connsiteX107" fmla="*/ 1718032 w 1719835"/>
              <a:gd name="connsiteY107" fmla="*/ 215360 h 1304953"/>
              <a:gd name="connsiteX108" fmla="*/ 1703910 w 1719835"/>
              <a:gd name="connsiteY108" fmla="*/ 172994 h 1304953"/>
              <a:gd name="connsiteX109" fmla="*/ 1682727 w 1719835"/>
              <a:gd name="connsiteY109" fmla="*/ 130628 h 1304953"/>
              <a:gd name="connsiteX110" fmla="*/ 1626239 w 1719835"/>
              <a:gd name="connsiteY110" fmla="*/ 105915 h 1304953"/>
              <a:gd name="connsiteX111" fmla="*/ 1566220 w 1719835"/>
              <a:gd name="connsiteY111" fmla="*/ 88262 h 1304953"/>
              <a:gd name="connsiteX112" fmla="*/ 1463836 w 1719835"/>
              <a:gd name="connsiteY112" fmla="*/ 77671 h 1304953"/>
              <a:gd name="connsiteX113" fmla="*/ 1425000 w 1719835"/>
              <a:gd name="connsiteY113" fmla="*/ 56488 h 1304953"/>
              <a:gd name="connsiteX114" fmla="*/ 1368512 w 1719835"/>
              <a:gd name="connsiteY114" fmla="*/ 38835 h 1304953"/>
              <a:gd name="connsiteX115" fmla="*/ 1301433 w 1719835"/>
              <a:gd name="connsiteY115" fmla="*/ 31774 h 1304953"/>
              <a:gd name="connsiteX116" fmla="*/ 1209640 w 1719835"/>
              <a:gd name="connsiteY116" fmla="*/ 10591 h 1304953"/>
              <a:gd name="connsiteX117" fmla="*/ 1142560 w 1719835"/>
              <a:gd name="connsiteY117" fmla="*/ 3530 h 1304953"/>
              <a:gd name="connsiteX118" fmla="*/ 1096664 w 1719835"/>
              <a:gd name="connsiteY118" fmla="*/ 0 h 1304953"/>
              <a:gd name="connsiteX119" fmla="*/ 1061359 w 1719835"/>
              <a:gd name="connsiteY119" fmla="*/ 3530 h 1304953"/>
              <a:gd name="connsiteX120" fmla="*/ 1011932 w 1719835"/>
              <a:gd name="connsiteY120" fmla="*/ 63549 h 1304953"/>
              <a:gd name="connsiteX0" fmla="*/ 1011932 w 1719835"/>
              <a:gd name="connsiteY0" fmla="*/ 63549 h 1304953"/>
              <a:gd name="connsiteX1" fmla="*/ 934261 w 1719835"/>
              <a:gd name="connsiteY1" fmla="*/ 77671 h 1304953"/>
              <a:gd name="connsiteX2" fmla="*/ 895425 w 1719835"/>
              <a:gd name="connsiteY2" fmla="*/ 74140 h 1304953"/>
              <a:gd name="connsiteX3" fmla="*/ 835407 w 1719835"/>
              <a:gd name="connsiteY3" fmla="*/ 67079 h 1304953"/>
              <a:gd name="connsiteX4" fmla="*/ 828346 w 1719835"/>
              <a:gd name="connsiteY4" fmla="*/ 45896 h 1304953"/>
              <a:gd name="connsiteX5" fmla="*/ 775388 w 1719835"/>
              <a:gd name="connsiteY5" fmla="*/ 31774 h 1304953"/>
              <a:gd name="connsiteX6" fmla="*/ 740083 w 1719835"/>
              <a:gd name="connsiteY6" fmla="*/ 28244 h 1304953"/>
              <a:gd name="connsiteX7" fmla="*/ 701248 w 1719835"/>
              <a:gd name="connsiteY7" fmla="*/ 24713 h 1304953"/>
              <a:gd name="connsiteX8" fmla="*/ 676534 w 1719835"/>
              <a:gd name="connsiteY8" fmla="*/ 45896 h 1304953"/>
              <a:gd name="connsiteX9" fmla="*/ 651820 w 1719835"/>
              <a:gd name="connsiteY9" fmla="*/ 45896 h 1304953"/>
              <a:gd name="connsiteX10" fmla="*/ 609454 w 1719835"/>
              <a:gd name="connsiteY10" fmla="*/ 42366 h 1304953"/>
              <a:gd name="connsiteX11" fmla="*/ 510600 w 1719835"/>
              <a:gd name="connsiteY11" fmla="*/ 28244 h 1304953"/>
              <a:gd name="connsiteX12" fmla="*/ 489417 w 1719835"/>
              <a:gd name="connsiteY12" fmla="*/ 31774 h 1304953"/>
              <a:gd name="connsiteX13" fmla="*/ 443521 w 1719835"/>
              <a:gd name="connsiteY13" fmla="*/ 35305 h 1304953"/>
              <a:gd name="connsiteX14" fmla="*/ 418807 w 1719835"/>
              <a:gd name="connsiteY14" fmla="*/ 42366 h 1304953"/>
              <a:gd name="connsiteX15" fmla="*/ 408216 w 1719835"/>
              <a:gd name="connsiteY15" fmla="*/ 84732 h 1304953"/>
              <a:gd name="connsiteX16" fmla="*/ 390563 w 1719835"/>
              <a:gd name="connsiteY16" fmla="*/ 120037 h 1304953"/>
              <a:gd name="connsiteX17" fmla="*/ 383502 w 1719835"/>
              <a:gd name="connsiteY17" fmla="*/ 148281 h 1304953"/>
              <a:gd name="connsiteX18" fmla="*/ 358789 w 1719835"/>
              <a:gd name="connsiteY18" fmla="*/ 194177 h 1304953"/>
              <a:gd name="connsiteX19" fmla="*/ 369380 w 1719835"/>
              <a:gd name="connsiteY19" fmla="*/ 236543 h 1304953"/>
              <a:gd name="connsiteX20" fmla="*/ 337606 w 1719835"/>
              <a:gd name="connsiteY20" fmla="*/ 225952 h 1304953"/>
              <a:gd name="connsiteX21" fmla="*/ 330545 w 1719835"/>
              <a:gd name="connsiteY21" fmla="*/ 204769 h 1304953"/>
              <a:gd name="connsiteX22" fmla="*/ 270526 w 1719835"/>
              <a:gd name="connsiteY22" fmla="*/ 225952 h 1304953"/>
              <a:gd name="connsiteX23" fmla="*/ 259935 w 1719835"/>
              <a:gd name="connsiteY23" fmla="*/ 257726 h 1304953"/>
              <a:gd name="connsiteX24" fmla="*/ 217569 w 1719835"/>
              <a:gd name="connsiteY24" fmla="*/ 254196 h 1304953"/>
              <a:gd name="connsiteX25" fmla="*/ 161081 w 1719835"/>
              <a:gd name="connsiteY25" fmla="*/ 261257 h 1304953"/>
              <a:gd name="connsiteX26" fmla="*/ 136367 w 1719835"/>
              <a:gd name="connsiteY26" fmla="*/ 271848 h 1304953"/>
              <a:gd name="connsiteX27" fmla="*/ 101062 w 1719835"/>
              <a:gd name="connsiteY27" fmla="*/ 310684 h 1304953"/>
              <a:gd name="connsiteX28" fmla="*/ 58696 w 1719835"/>
              <a:gd name="connsiteY28" fmla="*/ 338928 h 1304953"/>
              <a:gd name="connsiteX29" fmla="*/ 19861 w 1719835"/>
              <a:gd name="connsiteY29" fmla="*/ 395416 h 1304953"/>
              <a:gd name="connsiteX30" fmla="*/ 41044 w 1719835"/>
              <a:gd name="connsiteY30" fmla="*/ 444843 h 1304953"/>
              <a:gd name="connsiteX31" fmla="*/ 41044 w 1719835"/>
              <a:gd name="connsiteY31" fmla="*/ 480148 h 1304953"/>
              <a:gd name="connsiteX32" fmla="*/ 62227 w 1719835"/>
              <a:gd name="connsiteY32" fmla="*/ 518983 h 1304953"/>
              <a:gd name="connsiteX33" fmla="*/ 62227 w 1719835"/>
              <a:gd name="connsiteY33" fmla="*/ 536636 h 1304953"/>
              <a:gd name="connsiteX34" fmla="*/ 26922 w 1719835"/>
              <a:gd name="connsiteY34" fmla="*/ 575471 h 1304953"/>
              <a:gd name="connsiteX35" fmla="*/ 9269 w 1719835"/>
              <a:gd name="connsiteY35" fmla="*/ 596654 h 1304953"/>
              <a:gd name="connsiteX36" fmla="*/ 2208 w 1719835"/>
              <a:gd name="connsiteY36" fmla="*/ 621368 h 1304953"/>
              <a:gd name="connsiteX37" fmla="*/ 48105 w 1719835"/>
              <a:gd name="connsiteY37" fmla="*/ 635490 h 1304953"/>
              <a:gd name="connsiteX38" fmla="*/ 65757 w 1719835"/>
              <a:gd name="connsiteY38" fmla="*/ 656673 h 1304953"/>
              <a:gd name="connsiteX39" fmla="*/ 41044 w 1719835"/>
              <a:gd name="connsiteY39" fmla="*/ 699039 h 1304953"/>
              <a:gd name="connsiteX40" fmla="*/ 30452 w 1719835"/>
              <a:gd name="connsiteY40" fmla="*/ 723752 h 1304953"/>
              <a:gd name="connsiteX41" fmla="*/ 16330 w 1719835"/>
              <a:gd name="connsiteY41" fmla="*/ 748466 h 1304953"/>
              <a:gd name="connsiteX42" fmla="*/ 12800 w 1719835"/>
              <a:gd name="connsiteY42" fmla="*/ 812015 h 1304953"/>
              <a:gd name="connsiteX43" fmla="*/ 12800 w 1719835"/>
              <a:gd name="connsiteY43" fmla="*/ 840259 h 1304953"/>
              <a:gd name="connsiteX44" fmla="*/ 97532 w 1719835"/>
              <a:gd name="connsiteY44" fmla="*/ 836729 h 1304953"/>
              <a:gd name="connsiteX45" fmla="*/ 118715 w 1719835"/>
              <a:gd name="connsiteY45" fmla="*/ 826137 h 1304953"/>
              <a:gd name="connsiteX46" fmla="*/ 161081 w 1719835"/>
              <a:gd name="connsiteY46" fmla="*/ 790832 h 1304953"/>
              <a:gd name="connsiteX47" fmla="*/ 182264 w 1719835"/>
              <a:gd name="connsiteY47" fmla="*/ 797893 h 1304953"/>
              <a:gd name="connsiteX48" fmla="*/ 192855 w 1719835"/>
              <a:gd name="connsiteY48" fmla="*/ 815545 h 1304953"/>
              <a:gd name="connsiteX49" fmla="*/ 245813 w 1719835"/>
              <a:gd name="connsiteY49" fmla="*/ 799999 h 1304953"/>
              <a:gd name="connsiteX50" fmla="*/ 279332 w 1719835"/>
              <a:gd name="connsiteY50" fmla="*/ 744791 h 1304953"/>
              <a:gd name="connsiteX51" fmla="*/ 319953 w 1719835"/>
              <a:gd name="connsiteY51" fmla="*/ 815545 h 1304953"/>
              <a:gd name="connsiteX52" fmla="*/ 376441 w 1719835"/>
              <a:gd name="connsiteY52" fmla="*/ 797893 h 1304953"/>
              <a:gd name="connsiteX53" fmla="*/ 418807 w 1719835"/>
              <a:gd name="connsiteY53" fmla="*/ 787301 h 1304953"/>
              <a:gd name="connsiteX54" fmla="*/ 447051 w 1719835"/>
              <a:gd name="connsiteY54" fmla="*/ 773179 h 1304953"/>
              <a:gd name="connsiteX55" fmla="*/ 471765 w 1719835"/>
              <a:gd name="connsiteY55" fmla="*/ 751996 h 1304953"/>
              <a:gd name="connsiteX56" fmla="*/ 485887 w 1719835"/>
              <a:gd name="connsiteY56" fmla="*/ 723752 h 1304953"/>
              <a:gd name="connsiteX57" fmla="*/ 524722 w 1719835"/>
              <a:gd name="connsiteY57" fmla="*/ 688447 h 1304953"/>
              <a:gd name="connsiteX58" fmla="*/ 542375 w 1719835"/>
              <a:gd name="connsiteY58" fmla="*/ 670795 h 1304953"/>
              <a:gd name="connsiteX59" fmla="*/ 591802 w 1719835"/>
              <a:gd name="connsiteY59" fmla="*/ 663734 h 1304953"/>
              <a:gd name="connsiteX60" fmla="*/ 627107 w 1719835"/>
              <a:gd name="connsiteY60" fmla="*/ 667264 h 1304953"/>
              <a:gd name="connsiteX61" fmla="*/ 676534 w 1719835"/>
              <a:gd name="connsiteY61" fmla="*/ 667264 h 1304953"/>
              <a:gd name="connsiteX62" fmla="*/ 697717 w 1719835"/>
              <a:gd name="connsiteY62" fmla="*/ 691978 h 1304953"/>
              <a:gd name="connsiteX63" fmla="*/ 694187 w 1719835"/>
              <a:gd name="connsiteY63" fmla="*/ 720222 h 1304953"/>
              <a:gd name="connsiteX64" fmla="*/ 687126 w 1719835"/>
              <a:gd name="connsiteY64" fmla="*/ 755527 h 1304953"/>
              <a:gd name="connsiteX65" fmla="*/ 683595 w 1719835"/>
              <a:gd name="connsiteY65" fmla="*/ 804954 h 1304953"/>
              <a:gd name="connsiteX66" fmla="*/ 683595 w 1719835"/>
              <a:gd name="connsiteY66" fmla="*/ 840259 h 1304953"/>
              <a:gd name="connsiteX67" fmla="*/ 701248 w 1719835"/>
              <a:gd name="connsiteY67" fmla="*/ 868503 h 1304953"/>
              <a:gd name="connsiteX68" fmla="*/ 754205 w 1719835"/>
              <a:gd name="connsiteY68" fmla="*/ 910869 h 1304953"/>
              <a:gd name="connsiteX69" fmla="*/ 740083 w 1719835"/>
              <a:gd name="connsiteY69" fmla="*/ 939113 h 1304953"/>
              <a:gd name="connsiteX70" fmla="*/ 683595 w 1719835"/>
              <a:gd name="connsiteY70" fmla="*/ 956766 h 1304953"/>
              <a:gd name="connsiteX71" fmla="*/ 634168 w 1719835"/>
              <a:gd name="connsiteY71" fmla="*/ 928522 h 1304953"/>
              <a:gd name="connsiteX72" fmla="*/ 584741 w 1719835"/>
              <a:gd name="connsiteY72" fmla="*/ 921461 h 1304953"/>
              <a:gd name="connsiteX73" fmla="*/ 542375 w 1719835"/>
              <a:gd name="connsiteY73" fmla="*/ 946174 h 1304953"/>
              <a:gd name="connsiteX74" fmla="*/ 492948 w 1719835"/>
              <a:gd name="connsiteY74" fmla="*/ 977949 h 1304953"/>
              <a:gd name="connsiteX75" fmla="*/ 475295 w 1719835"/>
              <a:gd name="connsiteY75" fmla="*/ 995601 h 1304953"/>
              <a:gd name="connsiteX76" fmla="*/ 439990 w 1719835"/>
              <a:gd name="connsiteY76" fmla="*/ 1009723 h 1304953"/>
              <a:gd name="connsiteX77" fmla="*/ 383502 w 1719835"/>
              <a:gd name="connsiteY77" fmla="*/ 1048559 h 1304953"/>
              <a:gd name="connsiteX78" fmla="*/ 330545 w 1719835"/>
              <a:gd name="connsiteY78" fmla="*/ 1108577 h 1304953"/>
              <a:gd name="connsiteX79" fmla="*/ 372911 w 1719835"/>
              <a:gd name="connsiteY79" fmla="*/ 1158004 h 1304953"/>
              <a:gd name="connsiteX80" fmla="*/ 401155 w 1719835"/>
              <a:gd name="connsiteY80" fmla="*/ 1161535 h 1304953"/>
              <a:gd name="connsiteX81" fmla="*/ 436460 w 1719835"/>
              <a:gd name="connsiteY81" fmla="*/ 1168596 h 1304953"/>
              <a:gd name="connsiteX82" fmla="*/ 482478 w 1719835"/>
              <a:gd name="connsiteY82" fmla="*/ 1291482 h 1304953"/>
              <a:gd name="connsiteX83" fmla="*/ 619174 w 1719835"/>
              <a:gd name="connsiteY83" fmla="*/ 1287951 h 1304953"/>
              <a:gd name="connsiteX84" fmla="*/ 736553 w 1719835"/>
              <a:gd name="connsiteY84" fmla="*/ 1168596 h 1304953"/>
              <a:gd name="connsiteX85" fmla="*/ 891895 w 1719835"/>
              <a:gd name="connsiteY85" fmla="*/ 1122699 h 1304953"/>
              <a:gd name="connsiteX86" fmla="*/ 951913 w 1719835"/>
              <a:gd name="connsiteY86" fmla="*/ 1094455 h 1304953"/>
              <a:gd name="connsiteX87" fmla="*/ 997810 w 1719835"/>
              <a:gd name="connsiteY87" fmla="*/ 1034437 h 1304953"/>
              <a:gd name="connsiteX88" fmla="*/ 1008401 w 1719835"/>
              <a:gd name="connsiteY88" fmla="*/ 974418 h 1304953"/>
              <a:gd name="connsiteX89" fmla="*/ 1022523 w 1719835"/>
              <a:gd name="connsiteY89" fmla="*/ 910869 h 1304953"/>
              <a:gd name="connsiteX90" fmla="*/ 1040176 w 1719835"/>
              <a:gd name="connsiteY90" fmla="*/ 812015 h 1304953"/>
              <a:gd name="connsiteX91" fmla="*/ 1064889 w 1719835"/>
              <a:gd name="connsiteY91" fmla="*/ 759057 h 1304953"/>
              <a:gd name="connsiteX92" fmla="*/ 1139030 w 1719835"/>
              <a:gd name="connsiteY92" fmla="*/ 741405 h 1304953"/>
              <a:gd name="connsiteX93" fmla="*/ 1202579 w 1719835"/>
              <a:gd name="connsiteY93" fmla="*/ 741405 h 1304953"/>
              <a:gd name="connsiteX94" fmla="*/ 1230823 w 1719835"/>
              <a:gd name="connsiteY94" fmla="*/ 734344 h 1304953"/>
              <a:gd name="connsiteX95" fmla="*/ 1280250 w 1719835"/>
              <a:gd name="connsiteY95" fmla="*/ 755527 h 1304953"/>
              <a:gd name="connsiteX96" fmla="*/ 1340268 w 1719835"/>
              <a:gd name="connsiteY96" fmla="*/ 748466 h 1304953"/>
              <a:gd name="connsiteX97" fmla="*/ 1379104 w 1719835"/>
              <a:gd name="connsiteY97" fmla="*/ 716691 h 1304953"/>
              <a:gd name="connsiteX98" fmla="*/ 1414409 w 1719835"/>
              <a:gd name="connsiteY98" fmla="*/ 667264 h 1304953"/>
              <a:gd name="connsiteX99" fmla="*/ 1449714 w 1719835"/>
              <a:gd name="connsiteY99" fmla="*/ 628429 h 1304953"/>
              <a:gd name="connsiteX100" fmla="*/ 1463836 w 1719835"/>
              <a:gd name="connsiteY100" fmla="*/ 621368 h 1304953"/>
              <a:gd name="connsiteX101" fmla="*/ 1537976 w 1719835"/>
              <a:gd name="connsiteY101" fmla="*/ 557819 h 1304953"/>
              <a:gd name="connsiteX102" fmla="*/ 1537976 w 1719835"/>
              <a:gd name="connsiteY102" fmla="*/ 476617 h 1304953"/>
              <a:gd name="connsiteX103" fmla="*/ 1555629 w 1719835"/>
              <a:gd name="connsiteY103" fmla="*/ 430721 h 1304953"/>
              <a:gd name="connsiteX104" fmla="*/ 1608587 w 1719835"/>
              <a:gd name="connsiteY104" fmla="*/ 367172 h 1304953"/>
              <a:gd name="connsiteX105" fmla="*/ 1640361 w 1719835"/>
              <a:gd name="connsiteY105" fmla="*/ 331867 h 1304953"/>
              <a:gd name="connsiteX106" fmla="*/ 1710971 w 1719835"/>
              <a:gd name="connsiteY106" fmla="*/ 271848 h 1304953"/>
              <a:gd name="connsiteX107" fmla="*/ 1718032 w 1719835"/>
              <a:gd name="connsiteY107" fmla="*/ 215360 h 1304953"/>
              <a:gd name="connsiteX108" fmla="*/ 1703910 w 1719835"/>
              <a:gd name="connsiteY108" fmla="*/ 172994 h 1304953"/>
              <a:gd name="connsiteX109" fmla="*/ 1682727 w 1719835"/>
              <a:gd name="connsiteY109" fmla="*/ 130628 h 1304953"/>
              <a:gd name="connsiteX110" fmla="*/ 1626239 w 1719835"/>
              <a:gd name="connsiteY110" fmla="*/ 105915 h 1304953"/>
              <a:gd name="connsiteX111" fmla="*/ 1566220 w 1719835"/>
              <a:gd name="connsiteY111" fmla="*/ 88262 h 1304953"/>
              <a:gd name="connsiteX112" fmla="*/ 1463836 w 1719835"/>
              <a:gd name="connsiteY112" fmla="*/ 77671 h 1304953"/>
              <a:gd name="connsiteX113" fmla="*/ 1425000 w 1719835"/>
              <a:gd name="connsiteY113" fmla="*/ 56488 h 1304953"/>
              <a:gd name="connsiteX114" fmla="*/ 1368512 w 1719835"/>
              <a:gd name="connsiteY114" fmla="*/ 38835 h 1304953"/>
              <a:gd name="connsiteX115" fmla="*/ 1301433 w 1719835"/>
              <a:gd name="connsiteY115" fmla="*/ 31774 h 1304953"/>
              <a:gd name="connsiteX116" fmla="*/ 1209640 w 1719835"/>
              <a:gd name="connsiteY116" fmla="*/ 10591 h 1304953"/>
              <a:gd name="connsiteX117" fmla="*/ 1142560 w 1719835"/>
              <a:gd name="connsiteY117" fmla="*/ 3530 h 1304953"/>
              <a:gd name="connsiteX118" fmla="*/ 1096664 w 1719835"/>
              <a:gd name="connsiteY118" fmla="*/ 0 h 1304953"/>
              <a:gd name="connsiteX119" fmla="*/ 1061359 w 1719835"/>
              <a:gd name="connsiteY119" fmla="*/ 3530 h 1304953"/>
              <a:gd name="connsiteX120" fmla="*/ 1011932 w 1719835"/>
              <a:gd name="connsiteY120" fmla="*/ 63549 h 1304953"/>
              <a:gd name="connsiteX0" fmla="*/ 1026944 w 1734847"/>
              <a:gd name="connsiteY0" fmla="*/ 63549 h 1304953"/>
              <a:gd name="connsiteX1" fmla="*/ 949273 w 1734847"/>
              <a:gd name="connsiteY1" fmla="*/ 77671 h 1304953"/>
              <a:gd name="connsiteX2" fmla="*/ 910437 w 1734847"/>
              <a:gd name="connsiteY2" fmla="*/ 74140 h 1304953"/>
              <a:gd name="connsiteX3" fmla="*/ 850419 w 1734847"/>
              <a:gd name="connsiteY3" fmla="*/ 67079 h 1304953"/>
              <a:gd name="connsiteX4" fmla="*/ 843358 w 1734847"/>
              <a:gd name="connsiteY4" fmla="*/ 45896 h 1304953"/>
              <a:gd name="connsiteX5" fmla="*/ 790400 w 1734847"/>
              <a:gd name="connsiteY5" fmla="*/ 31774 h 1304953"/>
              <a:gd name="connsiteX6" fmla="*/ 755095 w 1734847"/>
              <a:gd name="connsiteY6" fmla="*/ 28244 h 1304953"/>
              <a:gd name="connsiteX7" fmla="*/ 716260 w 1734847"/>
              <a:gd name="connsiteY7" fmla="*/ 24713 h 1304953"/>
              <a:gd name="connsiteX8" fmla="*/ 691546 w 1734847"/>
              <a:gd name="connsiteY8" fmla="*/ 45896 h 1304953"/>
              <a:gd name="connsiteX9" fmla="*/ 666832 w 1734847"/>
              <a:gd name="connsiteY9" fmla="*/ 45896 h 1304953"/>
              <a:gd name="connsiteX10" fmla="*/ 624466 w 1734847"/>
              <a:gd name="connsiteY10" fmla="*/ 42366 h 1304953"/>
              <a:gd name="connsiteX11" fmla="*/ 525612 w 1734847"/>
              <a:gd name="connsiteY11" fmla="*/ 28244 h 1304953"/>
              <a:gd name="connsiteX12" fmla="*/ 504429 w 1734847"/>
              <a:gd name="connsiteY12" fmla="*/ 31774 h 1304953"/>
              <a:gd name="connsiteX13" fmla="*/ 458533 w 1734847"/>
              <a:gd name="connsiteY13" fmla="*/ 35305 h 1304953"/>
              <a:gd name="connsiteX14" fmla="*/ 433819 w 1734847"/>
              <a:gd name="connsiteY14" fmla="*/ 42366 h 1304953"/>
              <a:gd name="connsiteX15" fmla="*/ 423228 w 1734847"/>
              <a:gd name="connsiteY15" fmla="*/ 84732 h 1304953"/>
              <a:gd name="connsiteX16" fmla="*/ 405575 w 1734847"/>
              <a:gd name="connsiteY16" fmla="*/ 120037 h 1304953"/>
              <a:gd name="connsiteX17" fmla="*/ 398514 w 1734847"/>
              <a:gd name="connsiteY17" fmla="*/ 148281 h 1304953"/>
              <a:gd name="connsiteX18" fmla="*/ 373801 w 1734847"/>
              <a:gd name="connsiteY18" fmla="*/ 194177 h 1304953"/>
              <a:gd name="connsiteX19" fmla="*/ 384392 w 1734847"/>
              <a:gd name="connsiteY19" fmla="*/ 236543 h 1304953"/>
              <a:gd name="connsiteX20" fmla="*/ 352618 w 1734847"/>
              <a:gd name="connsiteY20" fmla="*/ 225952 h 1304953"/>
              <a:gd name="connsiteX21" fmla="*/ 345557 w 1734847"/>
              <a:gd name="connsiteY21" fmla="*/ 204769 h 1304953"/>
              <a:gd name="connsiteX22" fmla="*/ 285538 w 1734847"/>
              <a:gd name="connsiteY22" fmla="*/ 225952 h 1304953"/>
              <a:gd name="connsiteX23" fmla="*/ 274947 w 1734847"/>
              <a:gd name="connsiteY23" fmla="*/ 257726 h 1304953"/>
              <a:gd name="connsiteX24" fmla="*/ 232581 w 1734847"/>
              <a:gd name="connsiteY24" fmla="*/ 254196 h 1304953"/>
              <a:gd name="connsiteX25" fmla="*/ 176093 w 1734847"/>
              <a:gd name="connsiteY25" fmla="*/ 261257 h 1304953"/>
              <a:gd name="connsiteX26" fmla="*/ 151379 w 1734847"/>
              <a:gd name="connsiteY26" fmla="*/ 271848 h 1304953"/>
              <a:gd name="connsiteX27" fmla="*/ 116074 w 1734847"/>
              <a:gd name="connsiteY27" fmla="*/ 310684 h 1304953"/>
              <a:gd name="connsiteX28" fmla="*/ 73708 w 1734847"/>
              <a:gd name="connsiteY28" fmla="*/ 338928 h 1304953"/>
              <a:gd name="connsiteX29" fmla="*/ 34873 w 1734847"/>
              <a:gd name="connsiteY29" fmla="*/ 395416 h 1304953"/>
              <a:gd name="connsiteX30" fmla="*/ 56056 w 1734847"/>
              <a:gd name="connsiteY30" fmla="*/ 444843 h 1304953"/>
              <a:gd name="connsiteX31" fmla="*/ 56056 w 1734847"/>
              <a:gd name="connsiteY31" fmla="*/ 480148 h 1304953"/>
              <a:gd name="connsiteX32" fmla="*/ 77239 w 1734847"/>
              <a:gd name="connsiteY32" fmla="*/ 518983 h 1304953"/>
              <a:gd name="connsiteX33" fmla="*/ 77239 w 1734847"/>
              <a:gd name="connsiteY33" fmla="*/ 536636 h 1304953"/>
              <a:gd name="connsiteX34" fmla="*/ 41934 w 1734847"/>
              <a:gd name="connsiteY34" fmla="*/ 575471 h 1304953"/>
              <a:gd name="connsiteX35" fmla="*/ 24281 w 1734847"/>
              <a:gd name="connsiteY35" fmla="*/ 596654 h 1304953"/>
              <a:gd name="connsiteX36" fmla="*/ 17220 w 1734847"/>
              <a:gd name="connsiteY36" fmla="*/ 621368 h 1304953"/>
              <a:gd name="connsiteX37" fmla="*/ 63117 w 1734847"/>
              <a:gd name="connsiteY37" fmla="*/ 635490 h 1304953"/>
              <a:gd name="connsiteX38" fmla="*/ 80769 w 1734847"/>
              <a:gd name="connsiteY38" fmla="*/ 656673 h 1304953"/>
              <a:gd name="connsiteX39" fmla="*/ 522 w 1734847"/>
              <a:gd name="connsiteY39" fmla="*/ 706926 h 1304953"/>
              <a:gd name="connsiteX40" fmla="*/ 45464 w 1734847"/>
              <a:gd name="connsiteY40" fmla="*/ 723752 h 1304953"/>
              <a:gd name="connsiteX41" fmla="*/ 31342 w 1734847"/>
              <a:gd name="connsiteY41" fmla="*/ 748466 h 1304953"/>
              <a:gd name="connsiteX42" fmla="*/ 27812 w 1734847"/>
              <a:gd name="connsiteY42" fmla="*/ 812015 h 1304953"/>
              <a:gd name="connsiteX43" fmla="*/ 27812 w 1734847"/>
              <a:gd name="connsiteY43" fmla="*/ 840259 h 1304953"/>
              <a:gd name="connsiteX44" fmla="*/ 112544 w 1734847"/>
              <a:gd name="connsiteY44" fmla="*/ 836729 h 1304953"/>
              <a:gd name="connsiteX45" fmla="*/ 133727 w 1734847"/>
              <a:gd name="connsiteY45" fmla="*/ 826137 h 1304953"/>
              <a:gd name="connsiteX46" fmla="*/ 176093 w 1734847"/>
              <a:gd name="connsiteY46" fmla="*/ 790832 h 1304953"/>
              <a:gd name="connsiteX47" fmla="*/ 197276 w 1734847"/>
              <a:gd name="connsiteY47" fmla="*/ 797893 h 1304953"/>
              <a:gd name="connsiteX48" fmla="*/ 207867 w 1734847"/>
              <a:gd name="connsiteY48" fmla="*/ 815545 h 1304953"/>
              <a:gd name="connsiteX49" fmla="*/ 260825 w 1734847"/>
              <a:gd name="connsiteY49" fmla="*/ 799999 h 1304953"/>
              <a:gd name="connsiteX50" fmla="*/ 294344 w 1734847"/>
              <a:gd name="connsiteY50" fmla="*/ 744791 h 1304953"/>
              <a:gd name="connsiteX51" fmla="*/ 334965 w 1734847"/>
              <a:gd name="connsiteY51" fmla="*/ 815545 h 1304953"/>
              <a:gd name="connsiteX52" fmla="*/ 391453 w 1734847"/>
              <a:gd name="connsiteY52" fmla="*/ 797893 h 1304953"/>
              <a:gd name="connsiteX53" fmla="*/ 433819 w 1734847"/>
              <a:gd name="connsiteY53" fmla="*/ 787301 h 1304953"/>
              <a:gd name="connsiteX54" fmla="*/ 462063 w 1734847"/>
              <a:gd name="connsiteY54" fmla="*/ 773179 h 1304953"/>
              <a:gd name="connsiteX55" fmla="*/ 486777 w 1734847"/>
              <a:gd name="connsiteY55" fmla="*/ 751996 h 1304953"/>
              <a:gd name="connsiteX56" fmla="*/ 500899 w 1734847"/>
              <a:gd name="connsiteY56" fmla="*/ 723752 h 1304953"/>
              <a:gd name="connsiteX57" fmla="*/ 539734 w 1734847"/>
              <a:gd name="connsiteY57" fmla="*/ 688447 h 1304953"/>
              <a:gd name="connsiteX58" fmla="*/ 557387 w 1734847"/>
              <a:gd name="connsiteY58" fmla="*/ 670795 h 1304953"/>
              <a:gd name="connsiteX59" fmla="*/ 606814 w 1734847"/>
              <a:gd name="connsiteY59" fmla="*/ 663734 h 1304953"/>
              <a:gd name="connsiteX60" fmla="*/ 642119 w 1734847"/>
              <a:gd name="connsiteY60" fmla="*/ 667264 h 1304953"/>
              <a:gd name="connsiteX61" fmla="*/ 691546 w 1734847"/>
              <a:gd name="connsiteY61" fmla="*/ 667264 h 1304953"/>
              <a:gd name="connsiteX62" fmla="*/ 712729 w 1734847"/>
              <a:gd name="connsiteY62" fmla="*/ 691978 h 1304953"/>
              <a:gd name="connsiteX63" fmla="*/ 709199 w 1734847"/>
              <a:gd name="connsiteY63" fmla="*/ 720222 h 1304953"/>
              <a:gd name="connsiteX64" fmla="*/ 702138 w 1734847"/>
              <a:gd name="connsiteY64" fmla="*/ 755527 h 1304953"/>
              <a:gd name="connsiteX65" fmla="*/ 698607 w 1734847"/>
              <a:gd name="connsiteY65" fmla="*/ 804954 h 1304953"/>
              <a:gd name="connsiteX66" fmla="*/ 698607 w 1734847"/>
              <a:gd name="connsiteY66" fmla="*/ 840259 h 1304953"/>
              <a:gd name="connsiteX67" fmla="*/ 716260 w 1734847"/>
              <a:gd name="connsiteY67" fmla="*/ 868503 h 1304953"/>
              <a:gd name="connsiteX68" fmla="*/ 769217 w 1734847"/>
              <a:gd name="connsiteY68" fmla="*/ 910869 h 1304953"/>
              <a:gd name="connsiteX69" fmla="*/ 755095 w 1734847"/>
              <a:gd name="connsiteY69" fmla="*/ 939113 h 1304953"/>
              <a:gd name="connsiteX70" fmla="*/ 698607 w 1734847"/>
              <a:gd name="connsiteY70" fmla="*/ 956766 h 1304953"/>
              <a:gd name="connsiteX71" fmla="*/ 649180 w 1734847"/>
              <a:gd name="connsiteY71" fmla="*/ 928522 h 1304953"/>
              <a:gd name="connsiteX72" fmla="*/ 599753 w 1734847"/>
              <a:gd name="connsiteY72" fmla="*/ 921461 h 1304953"/>
              <a:gd name="connsiteX73" fmla="*/ 557387 w 1734847"/>
              <a:gd name="connsiteY73" fmla="*/ 946174 h 1304953"/>
              <a:gd name="connsiteX74" fmla="*/ 507960 w 1734847"/>
              <a:gd name="connsiteY74" fmla="*/ 977949 h 1304953"/>
              <a:gd name="connsiteX75" fmla="*/ 490307 w 1734847"/>
              <a:gd name="connsiteY75" fmla="*/ 995601 h 1304953"/>
              <a:gd name="connsiteX76" fmla="*/ 455002 w 1734847"/>
              <a:gd name="connsiteY76" fmla="*/ 1009723 h 1304953"/>
              <a:gd name="connsiteX77" fmla="*/ 398514 w 1734847"/>
              <a:gd name="connsiteY77" fmla="*/ 1048559 h 1304953"/>
              <a:gd name="connsiteX78" fmla="*/ 345557 w 1734847"/>
              <a:gd name="connsiteY78" fmla="*/ 1108577 h 1304953"/>
              <a:gd name="connsiteX79" fmla="*/ 387923 w 1734847"/>
              <a:gd name="connsiteY79" fmla="*/ 1158004 h 1304953"/>
              <a:gd name="connsiteX80" fmla="*/ 416167 w 1734847"/>
              <a:gd name="connsiteY80" fmla="*/ 1161535 h 1304953"/>
              <a:gd name="connsiteX81" fmla="*/ 451472 w 1734847"/>
              <a:gd name="connsiteY81" fmla="*/ 1168596 h 1304953"/>
              <a:gd name="connsiteX82" fmla="*/ 497490 w 1734847"/>
              <a:gd name="connsiteY82" fmla="*/ 1291482 h 1304953"/>
              <a:gd name="connsiteX83" fmla="*/ 634186 w 1734847"/>
              <a:gd name="connsiteY83" fmla="*/ 1287951 h 1304953"/>
              <a:gd name="connsiteX84" fmla="*/ 751565 w 1734847"/>
              <a:gd name="connsiteY84" fmla="*/ 1168596 h 1304953"/>
              <a:gd name="connsiteX85" fmla="*/ 906907 w 1734847"/>
              <a:gd name="connsiteY85" fmla="*/ 1122699 h 1304953"/>
              <a:gd name="connsiteX86" fmla="*/ 966925 w 1734847"/>
              <a:gd name="connsiteY86" fmla="*/ 1094455 h 1304953"/>
              <a:gd name="connsiteX87" fmla="*/ 1012822 w 1734847"/>
              <a:gd name="connsiteY87" fmla="*/ 1034437 h 1304953"/>
              <a:gd name="connsiteX88" fmla="*/ 1023413 w 1734847"/>
              <a:gd name="connsiteY88" fmla="*/ 974418 h 1304953"/>
              <a:gd name="connsiteX89" fmla="*/ 1037535 w 1734847"/>
              <a:gd name="connsiteY89" fmla="*/ 910869 h 1304953"/>
              <a:gd name="connsiteX90" fmla="*/ 1055188 w 1734847"/>
              <a:gd name="connsiteY90" fmla="*/ 812015 h 1304953"/>
              <a:gd name="connsiteX91" fmla="*/ 1079901 w 1734847"/>
              <a:gd name="connsiteY91" fmla="*/ 759057 h 1304953"/>
              <a:gd name="connsiteX92" fmla="*/ 1154042 w 1734847"/>
              <a:gd name="connsiteY92" fmla="*/ 741405 h 1304953"/>
              <a:gd name="connsiteX93" fmla="*/ 1217591 w 1734847"/>
              <a:gd name="connsiteY93" fmla="*/ 741405 h 1304953"/>
              <a:gd name="connsiteX94" fmla="*/ 1245835 w 1734847"/>
              <a:gd name="connsiteY94" fmla="*/ 734344 h 1304953"/>
              <a:gd name="connsiteX95" fmla="*/ 1295262 w 1734847"/>
              <a:gd name="connsiteY95" fmla="*/ 755527 h 1304953"/>
              <a:gd name="connsiteX96" fmla="*/ 1355280 w 1734847"/>
              <a:gd name="connsiteY96" fmla="*/ 748466 h 1304953"/>
              <a:gd name="connsiteX97" fmla="*/ 1394116 w 1734847"/>
              <a:gd name="connsiteY97" fmla="*/ 716691 h 1304953"/>
              <a:gd name="connsiteX98" fmla="*/ 1429421 w 1734847"/>
              <a:gd name="connsiteY98" fmla="*/ 667264 h 1304953"/>
              <a:gd name="connsiteX99" fmla="*/ 1464726 w 1734847"/>
              <a:gd name="connsiteY99" fmla="*/ 628429 h 1304953"/>
              <a:gd name="connsiteX100" fmla="*/ 1478848 w 1734847"/>
              <a:gd name="connsiteY100" fmla="*/ 621368 h 1304953"/>
              <a:gd name="connsiteX101" fmla="*/ 1552988 w 1734847"/>
              <a:gd name="connsiteY101" fmla="*/ 557819 h 1304953"/>
              <a:gd name="connsiteX102" fmla="*/ 1552988 w 1734847"/>
              <a:gd name="connsiteY102" fmla="*/ 476617 h 1304953"/>
              <a:gd name="connsiteX103" fmla="*/ 1570641 w 1734847"/>
              <a:gd name="connsiteY103" fmla="*/ 430721 h 1304953"/>
              <a:gd name="connsiteX104" fmla="*/ 1623599 w 1734847"/>
              <a:gd name="connsiteY104" fmla="*/ 367172 h 1304953"/>
              <a:gd name="connsiteX105" fmla="*/ 1655373 w 1734847"/>
              <a:gd name="connsiteY105" fmla="*/ 331867 h 1304953"/>
              <a:gd name="connsiteX106" fmla="*/ 1725983 w 1734847"/>
              <a:gd name="connsiteY106" fmla="*/ 271848 h 1304953"/>
              <a:gd name="connsiteX107" fmla="*/ 1733044 w 1734847"/>
              <a:gd name="connsiteY107" fmla="*/ 215360 h 1304953"/>
              <a:gd name="connsiteX108" fmla="*/ 1718922 w 1734847"/>
              <a:gd name="connsiteY108" fmla="*/ 172994 h 1304953"/>
              <a:gd name="connsiteX109" fmla="*/ 1697739 w 1734847"/>
              <a:gd name="connsiteY109" fmla="*/ 130628 h 1304953"/>
              <a:gd name="connsiteX110" fmla="*/ 1641251 w 1734847"/>
              <a:gd name="connsiteY110" fmla="*/ 105915 h 1304953"/>
              <a:gd name="connsiteX111" fmla="*/ 1581232 w 1734847"/>
              <a:gd name="connsiteY111" fmla="*/ 88262 h 1304953"/>
              <a:gd name="connsiteX112" fmla="*/ 1478848 w 1734847"/>
              <a:gd name="connsiteY112" fmla="*/ 77671 h 1304953"/>
              <a:gd name="connsiteX113" fmla="*/ 1440012 w 1734847"/>
              <a:gd name="connsiteY113" fmla="*/ 56488 h 1304953"/>
              <a:gd name="connsiteX114" fmla="*/ 1383524 w 1734847"/>
              <a:gd name="connsiteY114" fmla="*/ 38835 h 1304953"/>
              <a:gd name="connsiteX115" fmla="*/ 1316445 w 1734847"/>
              <a:gd name="connsiteY115" fmla="*/ 31774 h 1304953"/>
              <a:gd name="connsiteX116" fmla="*/ 1224652 w 1734847"/>
              <a:gd name="connsiteY116" fmla="*/ 10591 h 1304953"/>
              <a:gd name="connsiteX117" fmla="*/ 1157572 w 1734847"/>
              <a:gd name="connsiteY117" fmla="*/ 3530 h 1304953"/>
              <a:gd name="connsiteX118" fmla="*/ 1111676 w 1734847"/>
              <a:gd name="connsiteY118" fmla="*/ 0 h 1304953"/>
              <a:gd name="connsiteX119" fmla="*/ 1076371 w 1734847"/>
              <a:gd name="connsiteY119" fmla="*/ 3530 h 1304953"/>
              <a:gd name="connsiteX120" fmla="*/ 1026944 w 1734847"/>
              <a:gd name="connsiteY120" fmla="*/ 63549 h 130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34847" h="1304953">
                <a:moveTo>
                  <a:pt x="1026944" y="63549"/>
                </a:moveTo>
                <a:cubicBezTo>
                  <a:pt x="1005761" y="75906"/>
                  <a:pt x="968691" y="75906"/>
                  <a:pt x="949273" y="77671"/>
                </a:cubicBezTo>
                <a:cubicBezTo>
                  <a:pt x="929855" y="79436"/>
                  <a:pt x="926913" y="75905"/>
                  <a:pt x="910437" y="74140"/>
                </a:cubicBezTo>
                <a:cubicBezTo>
                  <a:pt x="893961" y="72375"/>
                  <a:pt x="861599" y="71786"/>
                  <a:pt x="850419" y="67079"/>
                </a:cubicBezTo>
                <a:cubicBezTo>
                  <a:pt x="839239" y="62372"/>
                  <a:pt x="853361" y="51780"/>
                  <a:pt x="843358" y="45896"/>
                </a:cubicBezTo>
                <a:cubicBezTo>
                  <a:pt x="833355" y="40012"/>
                  <a:pt x="805110" y="34716"/>
                  <a:pt x="790400" y="31774"/>
                </a:cubicBezTo>
                <a:cubicBezTo>
                  <a:pt x="775690" y="28832"/>
                  <a:pt x="755095" y="28244"/>
                  <a:pt x="755095" y="28244"/>
                </a:cubicBezTo>
                <a:cubicBezTo>
                  <a:pt x="742738" y="27067"/>
                  <a:pt x="726851" y="21771"/>
                  <a:pt x="716260" y="24713"/>
                </a:cubicBezTo>
                <a:cubicBezTo>
                  <a:pt x="705669" y="27655"/>
                  <a:pt x="699784" y="42366"/>
                  <a:pt x="691546" y="45896"/>
                </a:cubicBezTo>
                <a:cubicBezTo>
                  <a:pt x="683308" y="49426"/>
                  <a:pt x="678012" y="46484"/>
                  <a:pt x="666832" y="45896"/>
                </a:cubicBezTo>
                <a:cubicBezTo>
                  <a:pt x="655652" y="45308"/>
                  <a:pt x="648003" y="45308"/>
                  <a:pt x="624466" y="42366"/>
                </a:cubicBezTo>
                <a:cubicBezTo>
                  <a:pt x="600929" y="39424"/>
                  <a:pt x="545618" y="30009"/>
                  <a:pt x="525612" y="28244"/>
                </a:cubicBezTo>
                <a:cubicBezTo>
                  <a:pt x="505606" y="26479"/>
                  <a:pt x="515609" y="30597"/>
                  <a:pt x="504429" y="31774"/>
                </a:cubicBezTo>
                <a:cubicBezTo>
                  <a:pt x="493249" y="32951"/>
                  <a:pt x="470301" y="33540"/>
                  <a:pt x="458533" y="35305"/>
                </a:cubicBezTo>
                <a:cubicBezTo>
                  <a:pt x="446765" y="37070"/>
                  <a:pt x="439703" y="34128"/>
                  <a:pt x="433819" y="42366"/>
                </a:cubicBezTo>
                <a:cubicBezTo>
                  <a:pt x="427935" y="50604"/>
                  <a:pt x="427935" y="71787"/>
                  <a:pt x="423228" y="84732"/>
                </a:cubicBezTo>
                <a:cubicBezTo>
                  <a:pt x="418521" y="97677"/>
                  <a:pt x="409694" y="109446"/>
                  <a:pt x="405575" y="120037"/>
                </a:cubicBezTo>
                <a:cubicBezTo>
                  <a:pt x="401456" y="130629"/>
                  <a:pt x="403810" y="135924"/>
                  <a:pt x="398514" y="148281"/>
                </a:cubicBezTo>
                <a:cubicBezTo>
                  <a:pt x="393218" y="160638"/>
                  <a:pt x="376155" y="179467"/>
                  <a:pt x="373801" y="194177"/>
                </a:cubicBezTo>
                <a:cubicBezTo>
                  <a:pt x="371447" y="208887"/>
                  <a:pt x="387922" y="231247"/>
                  <a:pt x="384392" y="236543"/>
                </a:cubicBezTo>
                <a:cubicBezTo>
                  <a:pt x="380862" y="241839"/>
                  <a:pt x="359090" y="231248"/>
                  <a:pt x="352618" y="225952"/>
                </a:cubicBezTo>
                <a:cubicBezTo>
                  <a:pt x="346145" y="220656"/>
                  <a:pt x="356737" y="204769"/>
                  <a:pt x="345557" y="204769"/>
                </a:cubicBezTo>
                <a:cubicBezTo>
                  <a:pt x="334377" y="204769"/>
                  <a:pt x="297306" y="217126"/>
                  <a:pt x="285538" y="225952"/>
                </a:cubicBezTo>
                <a:cubicBezTo>
                  <a:pt x="273770" y="234778"/>
                  <a:pt x="283773" y="253019"/>
                  <a:pt x="274947" y="257726"/>
                </a:cubicBezTo>
                <a:cubicBezTo>
                  <a:pt x="266121" y="262433"/>
                  <a:pt x="249057" y="253608"/>
                  <a:pt x="232581" y="254196"/>
                </a:cubicBezTo>
                <a:cubicBezTo>
                  <a:pt x="216105" y="254784"/>
                  <a:pt x="189627" y="258315"/>
                  <a:pt x="176093" y="261257"/>
                </a:cubicBezTo>
                <a:cubicBezTo>
                  <a:pt x="162559" y="264199"/>
                  <a:pt x="161382" y="263610"/>
                  <a:pt x="151379" y="271848"/>
                </a:cubicBezTo>
                <a:cubicBezTo>
                  <a:pt x="141376" y="280086"/>
                  <a:pt x="129019" y="299504"/>
                  <a:pt x="116074" y="310684"/>
                </a:cubicBezTo>
                <a:cubicBezTo>
                  <a:pt x="103129" y="321864"/>
                  <a:pt x="87241" y="324806"/>
                  <a:pt x="73708" y="338928"/>
                </a:cubicBezTo>
                <a:cubicBezTo>
                  <a:pt x="60174" y="353050"/>
                  <a:pt x="37815" y="377764"/>
                  <a:pt x="34873" y="395416"/>
                </a:cubicBezTo>
                <a:cubicBezTo>
                  <a:pt x="31931" y="413068"/>
                  <a:pt x="52526" y="430721"/>
                  <a:pt x="56056" y="444843"/>
                </a:cubicBezTo>
                <a:cubicBezTo>
                  <a:pt x="59586" y="458965"/>
                  <a:pt x="52526" y="467791"/>
                  <a:pt x="56056" y="480148"/>
                </a:cubicBezTo>
                <a:cubicBezTo>
                  <a:pt x="59586" y="492505"/>
                  <a:pt x="73708" y="509568"/>
                  <a:pt x="77239" y="518983"/>
                </a:cubicBezTo>
                <a:cubicBezTo>
                  <a:pt x="80769" y="528398"/>
                  <a:pt x="83123" y="527221"/>
                  <a:pt x="77239" y="536636"/>
                </a:cubicBezTo>
                <a:cubicBezTo>
                  <a:pt x="71355" y="546051"/>
                  <a:pt x="50760" y="565468"/>
                  <a:pt x="41934" y="575471"/>
                </a:cubicBezTo>
                <a:cubicBezTo>
                  <a:pt x="33108" y="585474"/>
                  <a:pt x="28400" y="589005"/>
                  <a:pt x="24281" y="596654"/>
                </a:cubicBezTo>
                <a:cubicBezTo>
                  <a:pt x="20162" y="604303"/>
                  <a:pt x="10747" y="614895"/>
                  <a:pt x="17220" y="621368"/>
                </a:cubicBezTo>
                <a:cubicBezTo>
                  <a:pt x="23693" y="627841"/>
                  <a:pt x="52525" y="629606"/>
                  <a:pt x="63117" y="635490"/>
                </a:cubicBezTo>
                <a:cubicBezTo>
                  <a:pt x="73708" y="641374"/>
                  <a:pt x="91201" y="644767"/>
                  <a:pt x="80769" y="656673"/>
                </a:cubicBezTo>
                <a:cubicBezTo>
                  <a:pt x="70337" y="668579"/>
                  <a:pt x="6406" y="695746"/>
                  <a:pt x="522" y="706926"/>
                </a:cubicBezTo>
                <a:cubicBezTo>
                  <a:pt x="-5362" y="718106"/>
                  <a:pt x="40327" y="716829"/>
                  <a:pt x="45464" y="723752"/>
                </a:cubicBezTo>
                <a:cubicBezTo>
                  <a:pt x="50601" y="730675"/>
                  <a:pt x="34284" y="733756"/>
                  <a:pt x="31342" y="748466"/>
                </a:cubicBezTo>
                <a:cubicBezTo>
                  <a:pt x="28400" y="763176"/>
                  <a:pt x="28400" y="796716"/>
                  <a:pt x="27812" y="812015"/>
                </a:cubicBezTo>
                <a:cubicBezTo>
                  <a:pt x="27224" y="827314"/>
                  <a:pt x="13690" y="836140"/>
                  <a:pt x="27812" y="840259"/>
                </a:cubicBezTo>
                <a:cubicBezTo>
                  <a:pt x="41934" y="844378"/>
                  <a:pt x="94892" y="839083"/>
                  <a:pt x="112544" y="836729"/>
                </a:cubicBezTo>
                <a:cubicBezTo>
                  <a:pt x="130196" y="834375"/>
                  <a:pt x="123135" y="833787"/>
                  <a:pt x="133727" y="826137"/>
                </a:cubicBezTo>
                <a:cubicBezTo>
                  <a:pt x="144319" y="818487"/>
                  <a:pt x="165501" y="795539"/>
                  <a:pt x="176093" y="790832"/>
                </a:cubicBezTo>
                <a:cubicBezTo>
                  <a:pt x="186685" y="786125"/>
                  <a:pt x="191980" y="793774"/>
                  <a:pt x="197276" y="797893"/>
                </a:cubicBezTo>
                <a:cubicBezTo>
                  <a:pt x="202572" y="802012"/>
                  <a:pt x="197276" y="815194"/>
                  <a:pt x="207867" y="815545"/>
                </a:cubicBezTo>
                <a:cubicBezTo>
                  <a:pt x="218458" y="815896"/>
                  <a:pt x="246412" y="811791"/>
                  <a:pt x="260825" y="799999"/>
                </a:cubicBezTo>
                <a:cubicBezTo>
                  <a:pt x="275238" y="788207"/>
                  <a:pt x="281987" y="742200"/>
                  <a:pt x="294344" y="744791"/>
                </a:cubicBezTo>
                <a:cubicBezTo>
                  <a:pt x="306701" y="747382"/>
                  <a:pt x="318780" y="806695"/>
                  <a:pt x="334965" y="815545"/>
                </a:cubicBezTo>
                <a:cubicBezTo>
                  <a:pt x="351150" y="824395"/>
                  <a:pt x="374977" y="802600"/>
                  <a:pt x="391453" y="797893"/>
                </a:cubicBezTo>
                <a:cubicBezTo>
                  <a:pt x="407929" y="793186"/>
                  <a:pt x="422051" y="791420"/>
                  <a:pt x="433819" y="787301"/>
                </a:cubicBezTo>
                <a:cubicBezTo>
                  <a:pt x="445587" y="783182"/>
                  <a:pt x="453237" y="779063"/>
                  <a:pt x="462063" y="773179"/>
                </a:cubicBezTo>
                <a:cubicBezTo>
                  <a:pt x="470889" y="767295"/>
                  <a:pt x="480304" y="760234"/>
                  <a:pt x="486777" y="751996"/>
                </a:cubicBezTo>
                <a:cubicBezTo>
                  <a:pt x="493250" y="743758"/>
                  <a:pt x="492073" y="734343"/>
                  <a:pt x="500899" y="723752"/>
                </a:cubicBezTo>
                <a:cubicBezTo>
                  <a:pt x="509725" y="713161"/>
                  <a:pt x="530319" y="697273"/>
                  <a:pt x="539734" y="688447"/>
                </a:cubicBezTo>
                <a:cubicBezTo>
                  <a:pt x="549149" y="679621"/>
                  <a:pt x="546207" y="674914"/>
                  <a:pt x="557387" y="670795"/>
                </a:cubicBezTo>
                <a:cubicBezTo>
                  <a:pt x="568567" y="666676"/>
                  <a:pt x="592692" y="664322"/>
                  <a:pt x="606814" y="663734"/>
                </a:cubicBezTo>
                <a:cubicBezTo>
                  <a:pt x="620936" y="663146"/>
                  <a:pt x="627997" y="666676"/>
                  <a:pt x="642119" y="667264"/>
                </a:cubicBezTo>
                <a:cubicBezTo>
                  <a:pt x="656241" y="667852"/>
                  <a:pt x="679778" y="663145"/>
                  <a:pt x="691546" y="667264"/>
                </a:cubicBezTo>
                <a:cubicBezTo>
                  <a:pt x="703314" y="671383"/>
                  <a:pt x="709787" y="683152"/>
                  <a:pt x="712729" y="691978"/>
                </a:cubicBezTo>
                <a:cubicBezTo>
                  <a:pt x="715671" y="700804"/>
                  <a:pt x="710964" y="709631"/>
                  <a:pt x="709199" y="720222"/>
                </a:cubicBezTo>
                <a:cubicBezTo>
                  <a:pt x="707434" y="730814"/>
                  <a:pt x="703903" y="741405"/>
                  <a:pt x="702138" y="755527"/>
                </a:cubicBezTo>
                <a:cubicBezTo>
                  <a:pt x="700373" y="769649"/>
                  <a:pt x="699195" y="790832"/>
                  <a:pt x="698607" y="804954"/>
                </a:cubicBezTo>
                <a:cubicBezTo>
                  <a:pt x="698019" y="819076"/>
                  <a:pt x="695665" y="829668"/>
                  <a:pt x="698607" y="840259"/>
                </a:cubicBezTo>
                <a:cubicBezTo>
                  <a:pt x="701549" y="850851"/>
                  <a:pt x="704492" y="856735"/>
                  <a:pt x="716260" y="868503"/>
                </a:cubicBezTo>
                <a:cubicBezTo>
                  <a:pt x="728028" y="880271"/>
                  <a:pt x="762745" y="899101"/>
                  <a:pt x="769217" y="910869"/>
                </a:cubicBezTo>
                <a:cubicBezTo>
                  <a:pt x="775689" y="922637"/>
                  <a:pt x="766863" y="931464"/>
                  <a:pt x="755095" y="939113"/>
                </a:cubicBezTo>
                <a:cubicBezTo>
                  <a:pt x="743327" y="946762"/>
                  <a:pt x="716259" y="958531"/>
                  <a:pt x="698607" y="956766"/>
                </a:cubicBezTo>
                <a:cubicBezTo>
                  <a:pt x="680954" y="955001"/>
                  <a:pt x="665656" y="934406"/>
                  <a:pt x="649180" y="928522"/>
                </a:cubicBezTo>
                <a:cubicBezTo>
                  <a:pt x="632704" y="922638"/>
                  <a:pt x="615052" y="918519"/>
                  <a:pt x="599753" y="921461"/>
                </a:cubicBezTo>
                <a:cubicBezTo>
                  <a:pt x="584454" y="924403"/>
                  <a:pt x="572686" y="936759"/>
                  <a:pt x="557387" y="946174"/>
                </a:cubicBezTo>
                <a:cubicBezTo>
                  <a:pt x="542088" y="955589"/>
                  <a:pt x="519140" y="969711"/>
                  <a:pt x="507960" y="977949"/>
                </a:cubicBezTo>
                <a:cubicBezTo>
                  <a:pt x="496780" y="986187"/>
                  <a:pt x="499133" y="990305"/>
                  <a:pt x="490307" y="995601"/>
                </a:cubicBezTo>
                <a:cubicBezTo>
                  <a:pt x="481481" y="1000897"/>
                  <a:pt x="470301" y="1000897"/>
                  <a:pt x="455002" y="1009723"/>
                </a:cubicBezTo>
                <a:cubicBezTo>
                  <a:pt x="439703" y="1018549"/>
                  <a:pt x="416755" y="1032083"/>
                  <a:pt x="398514" y="1048559"/>
                </a:cubicBezTo>
                <a:cubicBezTo>
                  <a:pt x="380273" y="1065035"/>
                  <a:pt x="347322" y="1090336"/>
                  <a:pt x="345557" y="1108577"/>
                </a:cubicBezTo>
                <a:cubicBezTo>
                  <a:pt x="343792" y="1126818"/>
                  <a:pt x="376155" y="1149178"/>
                  <a:pt x="387923" y="1158004"/>
                </a:cubicBezTo>
                <a:cubicBezTo>
                  <a:pt x="399691" y="1166830"/>
                  <a:pt x="405575" y="1159770"/>
                  <a:pt x="416167" y="1161535"/>
                </a:cubicBezTo>
                <a:cubicBezTo>
                  <a:pt x="426758" y="1163300"/>
                  <a:pt x="437918" y="1146938"/>
                  <a:pt x="451472" y="1168596"/>
                </a:cubicBezTo>
                <a:cubicBezTo>
                  <a:pt x="465026" y="1190254"/>
                  <a:pt x="467038" y="1271590"/>
                  <a:pt x="497490" y="1291482"/>
                </a:cubicBezTo>
                <a:cubicBezTo>
                  <a:pt x="527942" y="1311374"/>
                  <a:pt x="591840" y="1308432"/>
                  <a:pt x="634186" y="1287951"/>
                </a:cubicBezTo>
                <a:cubicBezTo>
                  <a:pt x="676532" y="1267470"/>
                  <a:pt x="706112" y="1196138"/>
                  <a:pt x="751565" y="1168596"/>
                </a:cubicBezTo>
                <a:cubicBezTo>
                  <a:pt x="797019" y="1141054"/>
                  <a:pt x="871014" y="1135056"/>
                  <a:pt x="906907" y="1122699"/>
                </a:cubicBezTo>
                <a:cubicBezTo>
                  <a:pt x="942800" y="1110342"/>
                  <a:pt x="949272" y="1109165"/>
                  <a:pt x="966925" y="1094455"/>
                </a:cubicBezTo>
                <a:cubicBezTo>
                  <a:pt x="984577" y="1079745"/>
                  <a:pt x="1003407" y="1054443"/>
                  <a:pt x="1012822" y="1034437"/>
                </a:cubicBezTo>
                <a:cubicBezTo>
                  <a:pt x="1022237" y="1014431"/>
                  <a:pt x="1019294" y="995013"/>
                  <a:pt x="1023413" y="974418"/>
                </a:cubicBezTo>
                <a:cubicBezTo>
                  <a:pt x="1027532" y="953823"/>
                  <a:pt x="1032239" y="937936"/>
                  <a:pt x="1037535" y="910869"/>
                </a:cubicBezTo>
                <a:cubicBezTo>
                  <a:pt x="1042831" y="883802"/>
                  <a:pt x="1048127" y="837317"/>
                  <a:pt x="1055188" y="812015"/>
                </a:cubicBezTo>
                <a:cubicBezTo>
                  <a:pt x="1062249" y="786713"/>
                  <a:pt x="1063425" y="770825"/>
                  <a:pt x="1079901" y="759057"/>
                </a:cubicBezTo>
                <a:cubicBezTo>
                  <a:pt x="1096377" y="747289"/>
                  <a:pt x="1131094" y="744347"/>
                  <a:pt x="1154042" y="741405"/>
                </a:cubicBezTo>
                <a:cubicBezTo>
                  <a:pt x="1176990" y="738463"/>
                  <a:pt x="1202292" y="742582"/>
                  <a:pt x="1217591" y="741405"/>
                </a:cubicBezTo>
                <a:cubicBezTo>
                  <a:pt x="1232890" y="740228"/>
                  <a:pt x="1232890" y="731990"/>
                  <a:pt x="1245835" y="734344"/>
                </a:cubicBezTo>
                <a:cubicBezTo>
                  <a:pt x="1258780" y="736698"/>
                  <a:pt x="1277021" y="753173"/>
                  <a:pt x="1295262" y="755527"/>
                </a:cubicBezTo>
                <a:cubicBezTo>
                  <a:pt x="1313503" y="757881"/>
                  <a:pt x="1338804" y="754939"/>
                  <a:pt x="1355280" y="748466"/>
                </a:cubicBezTo>
                <a:cubicBezTo>
                  <a:pt x="1371756" y="741993"/>
                  <a:pt x="1381759" y="730225"/>
                  <a:pt x="1394116" y="716691"/>
                </a:cubicBezTo>
                <a:cubicBezTo>
                  <a:pt x="1406473" y="703157"/>
                  <a:pt x="1417653" y="681974"/>
                  <a:pt x="1429421" y="667264"/>
                </a:cubicBezTo>
                <a:cubicBezTo>
                  <a:pt x="1441189" y="652554"/>
                  <a:pt x="1456488" y="636078"/>
                  <a:pt x="1464726" y="628429"/>
                </a:cubicBezTo>
                <a:cubicBezTo>
                  <a:pt x="1472964" y="620780"/>
                  <a:pt x="1464138" y="633136"/>
                  <a:pt x="1478848" y="621368"/>
                </a:cubicBezTo>
                <a:cubicBezTo>
                  <a:pt x="1493558" y="609600"/>
                  <a:pt x="1540631" y="581944"/>
                  <a:pt x="1552988" y="557819"/>
                </a:cubicBezTo>
                <a:cubicBezTo>
                  <a:pt x="1565345" y="533694"/>
                  <a:pt x="1550046" y="497800"/>
                  <a:pt x="1552988" y="476617"/>
                </a:cubicBezTo>
                <a:cubicBezTo>
                  <a:pt x="1555930" y="455434"/>
                  <a:pt x="1558873" y="448962"/>
                  <a:pt x="1570641" y="430721"/>
                </a:cubicBezTo>
                <a:cubicBezTo>
                  <a:pt x="1582410" y="412480"/>
                  <a:pt x="1609477" y="383648"/>
                  <a:pt x="1623599" y="367172"/>
                </a:cubicBezTo>
                <a:cubicBezTo>
                  <a:pt x="1637721" y="350696"/>
                  <a:pt x="1638309" y="347754"/>
                  <a:pt x="1655373" y="331867"/>
                </a:cubicBezTo>
                <a:cubicBezTo>
                  <a:pt x="1672437" y="315980"/>
                  <a:pt x="1713038" y="291266"/>
                  <a:pt x="1725983" y="271848"/>
                </a:cubicBezTo>
                <a:cubicBezTo>
                  <a:pt x="1738928" y="252430"/>
                  <a:pt x="1734221" y="231836"/>
                  <a:pt x="1733044" y="215360"/>
                </a:cubicBezTo>
                <a:cubicBezTo>
                  <a:pt x="1731867" y="198884"/>
                  <a:pt x="1724806" y="187116"/>
                  <a:pt x="1718922" y="172994"/>
                </a:cubicBezTo>
                <a:cubicBezTo>
                  <a:pt x="1713038" y="158872"/>
                  <a:pt x="1710684" y="141808"/>
                  <a:pt x="1697739" y="130628"/>
                </a:cubicBezTo>
                <a:cubicBezTo>
                  <a:pt x="1684794" y="119448"/>
                  <a:pt x="1660669" y="112976"/>
                  <a:pt x="1641251" y="105915"/>
                </a:cubicBezTo>
                <a:cubicBezTo>
                  <a:pt x="1621833" y="98854"/>
                  <a:pt x="1608299" y="92969"/>
                  <a:pt x="1581232" y="88262"/>
                </a:cubicBezTo>
                <a:cubicBezTo>
                  <a:pt x="1554165" y="83555"/>
                  <a:pt x="1502385" y="82967"/>
                  <a:pt x="1478848" y="77671"/>
                </a:cubicBezTo>
                <a:cubicBezTo>
                  <a:pt x="1455311" y="72375"/>
                  <a:pt x="1455899" y="62961"/>
                  <a:pt x="1440012" y="56488"/>
                </a:cubicBezTo>
                <a:cubicBezTo>
                  <a:pt x="1424125" y="50015"/>
                  <a:pt x="1404118" y="42954"/>
                  <a:pt x="1383524" y="38835"/>
                </a:cubicBezTo>
                <a:cubicBezTo>
                  <a:pt x="1362930" y="34716"/>
                  <a:pt x="1342924" y="36481"/>
                  <a:pt x="1316445" y="31774"/>
                </a:cubicBezTo>
                <a:cubicBezTo>
                  <a:pt x="1289966" y="27067"/>
                  <a:pt x="1251131" y="15298"/>
                  <a:pt x="1224652" y="10591"/>
                </a:cubicBezTo>
                <a:cubicBezTo>
                  <a:pt x="1198173" y="5884"/>
                  <a:pt x="1176401" y="5295"/>
                  <a:pt x="1157572" y="3530"/>
                </a:cubicBezTo>
                <a:cubicBezTo>
                  <a:pt x="1138743" y="1765"/>
                  <a:pt x="1125209" y="0"/>
                  <a:pt x="1111676" y="0"/>
                </a:cubicBezTo>
                <a:cubicBezTo>
                  <a:pt x="1098143" y="0"/>
                  <a:pt x="1088139" y="0"/>
                  <a:pt x="1076371" y="3530"/>
                </a:cubicBezTo>
                <a:cubicBezTo>
                  <a:pt x="1064603" y="7060"/>
                  <a:pt x="1048127" y="51192"/>
                  <a:pt x="1026944" y="63549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03450" y="4205288"/>
            <a:ext cx="628650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15237/5176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93627" y="3995723"/>
            <a:ext cx="129717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Куйбышевский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203450" y="4381500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363,4/78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98900" y="5659438"/>
            <a:ext cx="244475" cy="93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6" name="TextBox 10"/>
          <p:cNvSpPr txBox="1"/>
          <p:nvPr/>
        </p:nvSpPr>
        <p:spPr bwMode="auto">
          <a:xfrm>
            <a:off x="4733925" y="3980168"/>
            <a:ext cx="102735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Октябрьский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856163" y="4152900"/>
            <a:ext cx="628650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78983/21561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856163" y="4298950"/>
            <a:ext cx="628650" cy="122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566,445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59450" y="4167188"/>
            <a:ext cx="166688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2" name="TextBox 10"/>
          <p:cNvSpPr txBox="1"/>
          <p:nvPr/>
        </p:nvSpPr>
        <p:spPr bwMode="auto">
          <a:xfrm>
            <a:off x="3001690" y="4356050"/>
            <a:ext cx="136362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u="sng" dirty="0" smtClean="0">
                <a:solidFill>
                  <a:prstClr val="black"/>
                </a:solidFill>
              </a:rPr>
              <a:t>Матвеево-Курганский</a:t>
            </a:r>
            <a:r>
              <a:rPr lang="ru-RU" sz="700" dirty="0">
                <a:solidFill>
                  <a:prstClr val="black"/>
                </a:solidFill>
              </a:rPr>
              <a:t> </a:t>
            </a:r>
            <a:r>
              <a:rPr lang="ru-RU" sz="700" dirty="0" smtClean="0">
                <a:solidFill>
                  <a:prstClr val="black"/>
                </a:solidFill>
              </a:rPr>
              <a:t>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054350" y="4502150"/>
            <a:ext cx="628650" cy="13811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45604/14086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076575" y="4640263"/>
            <a:ext cx="585788" cy="128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432,69/96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19475" y="4973638"/>
            <a:ext cx="306388" cy="95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9" name="TextBox 10"/>
          <p:cNvSpPr txBox="1"/>
          <p:nvPr/>
        </p:nvSpPr>
        <p:spPr bwMode="auto">
          <a:xfrm>
            <a:off x="2157698" y="4762547"/>
            <a:ext cx="1125215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Неклиновский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147888" y="5029200"/>
            <a:ext cx="628650" cy="13811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82706/31802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147888" y="5165725"/>
            <a:ext cx="628650" cy="122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972,96/144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4420713" y="4764822"/>
            <a:ext cx="1009507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Аксайский МР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549775" y="4953000"/>
            <a:ext cx="630238" cy="1365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88899/22440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60888" y="5087938"/>
            <a:ext cx="628650" cy="120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976,22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99063" y="5083175"/>
            <a:ext cx="166687" cy="134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3446463" y="5408613"/>
            <a:ext cx="628650" cy="984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92568/32246</a:t>
            </a:r>
            <a:endParaRPr lang="ru-RU" sz="600" b="1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446463" y="5507038"/>
            <a:ext cx="628650" cy="1063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974,55/128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605088" y="4122738"/>
            <a:ext cx="166687" cy="134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477250" y="1038225"/>
            <a:ext cx="3465513" cy="18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2828925" y="4778375"/>
            <a:ext cx="844550" cy="27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2797175" y="4843463"/>
            <a:ext cx="739775" cy="312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7" idx="10"/>
          </p:cNvCxnSpPr>
          <p:nvPr/>
        </p:nvCxnSpPr>
        <p:spPr>
          <a:xfrm flipV="1">
            <a:off x="2827338" y="4156075"/>
            <a:ext cx="754062" cy="112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2808288" y="4270375"/>
            <a:ext cx="917575" cy="171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26" name="Группа 70"/>
          <p:cNvGrpSpPr>
            <a:grpSpLocks/>
          </p:cNvGrpSpPr>
          <p:nvPr/>
        </p:nvGrpSpPr>
        <p:grpSpPr bwMode="auto">
          <a:xfrm>
            <a:off x="9401175" y="4589463"/>
            <a:ext cx="2982913" cy="2224087"/>
            <a:chOff x="9401428" y="4588979"/>
            <a:chExt cx="2982730" cy="2223988"/>
          </a:xfrm>
        </p:grpSpPr>
        <p:grpSp>
          <p:nvGrpSpPr>
            <p:cNvPr id="16430" name="Группа 1145"/>
            <p:cNvGrpSpPr>
              <a:grpSpLocks/>
            </p:cNvGrpSpPr>
            <p:nvPr/>
          </p:nvGrpSpPr>
          <p:grpSpPr bwMode="auto">
            <a:xfrm>
              <a:off x="9401428" y="4588979"/>
              <a:ext cx="2982730" cy="2223988"/>
              <a:chOff x="6759625" y="5522377"/>
              <a:chExt cx="2429202" cy="1317802"/>
            </a:xfrm>
          </p:grpSpPr>
          <p:sp>
            <p:nvSpPr>
              <p:cNvPr id="16435" name="Rectangle 93"/>
              <p:cNvSpPr>
                <a:spLocks noChangeArrowheads="1"/>
              </p:cNvSpPr>
              <p:nvPr/>
            </p:nvSpPr>
            <p:spPr bwMode="auto">
              <a:xfrm>
                <a:off x="6759625" y="5522377"/>
                <a:ext cx="2096871" cy="1317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900" b="1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436" name="Text Box 97"/>
              <p:cNvSpPr txBox="1">
                <a:spLocks noChangeArrowheads="1"/>
              </p:cNvSpPr>
              <p:nvPr/>
            </p:nvSpPr>
            <p:spPr bwMode="auto">
              <a:xfrm>
                <a:off x="7231005" y="5720402"/>
                <a:ext cx="1833906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- прогноз нарушения ЛЭП</a:t>
                </a:r>
              </a:p>
            </p:txBody>
          </p:sp>
          <p:sp>
            <p:nvSpPr>
              <p:cNvPr id="16437" name="Text Box 97"/>
              <p:cNvSpPr txBox="1">
                <a:spLocks noChangeArrowheads="1"/>
              </p:cNvSpPr>
              <p:nvPr/>
            </p:nvSpPr>
            <p:spPr bwMode="auto">
              <a:xfrm>
                <a:off x="7117229" y="5528990"/>
                <a:ext cx="1606383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 b="1" i="1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Условные обозначения</a:t>
                </a:r>
              </a:p>
            </p:txBody>
          </p:sp>
          <p:sp>
            <p:nvSpPr>
              <p:cNvPr id="16438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endPara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1" name="TextBox 10"/>
              <p:cNvSpPr txBox="1"/>
              <p:nvPr/>
            </p:nvSpPr>
            <p:spPr>
              <a:xfrm>
                <a:off x="6814224" y="6637475"/>
                <a:ext cx="919351" cy="136777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 smtClean="0">
                    <a:solidFill>
                      <a:prstClr val="black"/>
                    </a:solidFill>
                  </a:rPr>
                  <a:t>Тымовский</a:t>
                </a:r>
                <a:endParaRPr lang="ru-RU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6913471" y="5711440"/>
                <a:ext cx="324496" cy="205054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6821680" y="6110261"/>
                <a:ext cx="527469" cy="1382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</a:p>
            </p:txBody>
          </p:sp>
          <p:sp>
            <p:nvSpPr>
              <p:cNvPr id="16444" name="Text Box 97"/>
              <p:cNvSpPr txBox="1">
                <a:spLocks noChangeArrowheads="1"/>
              </p:cNvSpPr>
              <p:nvPr/>
            </p:nvSpPr>
            <p:spPr bwMode="auto">
              <a:xfrm>
                <a:off x="7357748" y="6611002"/>
                <a:ext cx="1831079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- муниципальное образование</a:t>
                </a:r>
              </a:p>
            </p:txBody>
          </p:sp>
          <p:sp>
            <p:nvSpPr>
              <p:cNvPr id="16445" name="Text Box 97"/>
              <p:cNvSpPr txBox="1">
                <a:spLocks noChangeArrowheads="1"/>
              </p:cNvSpPr>
              <p:nvPr/>
            </p:nvSpPr>
            <p:spPr bwMode="auto">
              <a:xfrm>
                <a:off x="7254310" y="5904606"/>
                <a:ext cx="1896493" cy="18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70647" tIns="85325" rIns="170647" bIns="85325">
                <a:spAutoFit/>
              </a:bodyPr>
              <a:lstStyle/>
              <a:p>
                <a:pPr defTabSz="1279525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6954841" y="6000210"/>
                <a:ext cx="276663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 Box 97"/>
              <p:cNvSpPr txBox="1">
                <a:spLocks noChangeArrowheads="1"/>
              </p:cNvSpPr>
              <p:nvPr/>
            </p:nvSpPr>
            <p:spPr bwMode="auto">
              <a:xfrm>
                <a:off x="7285802" y="6092390"/>
                <a:ext cx="1899147" cy="185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170647" tIns="85325" rIns="170647" bIns="8532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9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73" name="Скругленный прямоугольник 72"/>
            <p:cNvSpPr/>
            <p:nvPr/>
          </p:nvSpPr>
          <p:spPr>
            <a:xfrm>
              <a:off x="9661762" y="6214507"/>
              <a:ext cx="282558" cy="2254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16432" name="Text Box 97"/>
            <p:cNvSpPr txBox="1">
              <a:spLocks noChangeArrowheads="1"/>
            </p:cNvSpPr>
            <p:nvPr/>
          </p:nvSpPr>
          <p:spPr bwMode="auto">
            <a:xfrm>
              <a:off x="10121030" y="6153648"/>
              <a:ext cx="2046139" cy="3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6933" tIns="53468" rIns="106933" bIns="53468">
              <a:spAutoFit/>
            </a:bodyPr>
            <a:lstStyle/>
            <a:p>
              <a:pPr defTabSz="1068388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износ электроэнергетических систем 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477623" y="5946231"/>
              <a:ext cx="658773" cy="198429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28" tIns="45714" rIns="91428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159/10</a:t>
              </a:r>
              <a:endPara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6434" name="Text Box 97"/>
            <p:cNvSpPr txBox="1">
              <a:spLocks noChangeArrowheads="1"/>
            </p:cNvSpPr>
            <p:nvPr/>
          </p:nvSpPr>
          <p:spPr bwMode="auto">
            <a:xfrm>
              <a:off x="10063858" y="5864761"/>
              <a:ext cx="1648082" cy="3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0631" tIns="85317" rIns="170631" bIns="85317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 кол-во домов /населения</a:t>
              </a:r>
            </a:p>
          </p:txBody>
        </p:sp>
      </p:grpSp>
      <p:cxnSp>
        <p:nvCxnSpPr>
          <p:cNvPr id="88" name="Прямая со стрелкой 87"/>
          <p:cNvCxnSpPr>
            <a:stCxn id="37" idx="1"/>
          </p:cNvCxnSpPr>
          <p:nvPr/>
        </p:nvCxnSpPr>
        <p:spPr>
          <a:xfrm flipH="1" flipV="1">
            <a:off x="4329113" y="4862513"/>
            <a:ext cx="231775" cy="285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36" idx="1"/>
          </p:cNvCxnSpPr>
          <p:nvPr/>
        </p:nvCxnSpPr>
        <p:spPr>
          <a:xfrm flipH="1" flipV="1">
            <a:off x="4418013" y="4741863"/>
            <a:ext cx="131762" cy="27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29" name="Рисунок 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0" y="1222375"/>
            <a:ext cx="34845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3675063"/>
            <a:ext cx="6078538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09988"/>
            <a:ext cx="604837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30238"/>
            <a:ext cx="610711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" y="642938"/>
            <a:ext cx="60213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Группа 57"/>
          <p:cNvGrpSpPr>
            <a:grpSpLocks/>
          </p:cNvGrpSpPr>
          <p:nvPr/>
        </p:nvGrpSpPr>
        <p:grpSpPr bwMode="auto">
          <a:xfrm>
            <a:off x="11468100" y="46038"/>
            <a:ext cx="625475" cy="525462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156" y="10426"/>
              <a:ext cx="600578" cy="50575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6420" y="77224"/>
              <a:ext cx="454405" cy="383294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541" y="88356"/>
              <a:ext cx="438517" cy="367391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673" y="24739"/>
              <a:ext cx="362253" cy="85883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745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8288" y="120165"/>
              <a:ext cx="522725" cy="4071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5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4" y="1321"/>
                <a:ext cx="312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72" y="1231"/>
                <a:ext cx="196" cy="90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72" y="1183"/>
                <a:ext cx="196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60" y="1266"/>
                <a:ext cx="52" cy="2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6" y="1266"/>
                <a:ext cx="58" cy="2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3" y="1479"/>
                <a:ext cx="92" cy="152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5" y="1528"/>
                <a:ext cx="40" cy="152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7" y="1438"/>
                <a:ext cx="63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3" y="1438"/>
                <a:ext cx="58" cy="90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8"/>
                <a:ext cx="58" cy="55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5" y="1472"/>
                <a:ext cx="40" cy="21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6" y="1445"/>
                <a:ext cx="52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3" y="1438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60" y="1514"/>
                <a:ext cx="75" cy="62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72" y="1562"/>
                <a:ext cx="23" cy="55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1" y="1541"/>
                <a:ext cx="35" cy="110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1" y="1548"/>
                <a:ext cx="35" cy="117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5" y="1562"/>
                <a:ext cx="35" cy="124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9"/>
                <a:ext cx="92" cy="152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8"/>
                <a:ext cx="46" cy="152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3" y="1438"/>
                <a:ext cx="75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3" y="1438"/>
                <a:ext cx="58" cy="90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5" y="1438"/>
                <a:ext cx="46" cy="55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72"/>
                <a:ext cx="46" cy="21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1" y="1445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3" y="1438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4"/>
                <a:ext cx="75" cy="62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5" y="1562"/>
                <a:ext cx="23" cy="55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41"/>
                <a:ext cx="46" cy="110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8"/>
                <a:ext cx="35" cy="117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62"/>
                <a:ext cx="29" cy="124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90"/>
                <a:ext cx="52" cy="186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3" y="1376"/>
                <a:ext cx="46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62" y="1355"/>
                <a:ext cx="40" cy="152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1"/>
                <a:ext cx="46" cy="152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4" y="1335"/>
                <a:ext cx="46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7" y="1307"/>
                <a:ext cx="40" cy="13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60" y="1293"/>
                <a:ext cx="40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7" y="1335"/>
                <a:ext cx="75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8" y="1321"/>
                <a:ext cx="63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8" y="1321"/>
                <a:ext cx="40" cy="90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3" y="1321"/>
                <a:ext cx="35" cy="76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6" y="1307"/>
                <a:ext cx="35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3" y="1307"/>
                <a:ext cx="35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60" y="1307"/>
                <a:ext cx="35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7"/>
                <a:ext cx="23" cy="55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5" y="1307"/>
                <a:ext cx="17" cy="55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9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3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30" y="1307"/>
                <a:ext cx="17" cy="48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6"/>
                <a:ext cx="69" cy="76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5" y="1266"/>
                <a:ext cx="63" cy="76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80" y="1273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3" y="1273"/>
                <a:ext cx="40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6" y="1273"/>
                <a:ext cx="40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3" y="1273"/>
                <a:ext cx="35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72" y="1286"/>
                <a:ext cx="23" cy="55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6"/>
                <a:ext cx="35" cy="55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5" y="1286"/>
                <a:ext cx="35" cy="48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1" y="1286"/>
                <a:ext cx="29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6"/>
                <a:ext cx="23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30" y="1293"/>
                <a:ext cx="17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5" y="1231"/>
                <a:ext cx="58" cy="41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8" y="1231"/>
                <a:ext cx="40" cy="41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8"/>
                <a:ext cx="46" cy="48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4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80" y="1204"/>
                <a:ext cx="46" cy="28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3" y="1217"/>
                <a:ext cx="35" cy="21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4" y="1231"/>
                <a:ext cx="35" cy="7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3" y="1266"/>
                <a:ext cx="35" cy="21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4" y="1190"/>
                <a:ext cx="63" cy="83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1" y="1162"/>
                <a:ext cx="133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8" y="1390"/>
                <a:ext cx="46" cy="186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60" y="1376"/>
                <a:ext cx="40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2" y="1355"/>
                <a:ext cx="46" cy="152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3" y="1341"/>
                <a:ext cx="40" cy="152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4" y="1335"/>
                <a:ext cx="52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1" y="1307"/>
                <a:ext cx="52" cy="13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3" y="1293"/>
                <a:ext cx="40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8" y="1335"/>
                <a:ext cx="69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21"/>
                <a:ext cx="69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6" y="1321"/>
                <a:ext cx="40" cy="90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3" y="1321"/>
                <a:ext cx="40" cy="76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4" y="1307"/>
                <a:ext cx="35" cy="83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1" y="1307"/>
                <a:ext cx="35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5" y="1307"/>
                <a:ext cx="29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3" cy="55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6" y="1307"/>
                <a:ext cx="29" cy="55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5" y="1307"/>
                <a:ext cx="29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7"/>
                <a:ext cx="23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7" y="1307"/>
                <a:ext cx="17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60" y="1266"/>
                <a:ext cx="63" cy="76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6" y="1266"/>
                <a:ext cx="63" cy="76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3" y="1273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1" y="1273"/>
                <a:ext cx="40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8" y="1273"/>
                <a:ext cx="40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1" y="1273"/>
                <a:ext cx="35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5" y="1286"/>
                <a:ext cx="29" cy="55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6" y="1286"/>
                <a:ext cx="35" cy="55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5" y="1286"/>
                <a:ext cx="40" cy="48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5" y="1286"/>
                <a:ext cx="29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6"/>
                <a:ext cx="23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7" y="1293"/>
                <a:ext cx="17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2" y="1231"/>
                <a:ext cx="58" cy="41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6" y="1231"/>
                <a:ext cx="40" cy="41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3" y="1238"/>
                <a:ext cx="40" cy="48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1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4"/>
                <a:ext cx="46" cy="28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3" y="1217"/>
                <a:ext cx="29" cy="21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1" y="1231"/>
                <a:ext cx="35" cy="7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1" y="1266"/>
                <a:ext cx="35" cy="21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1" y="1190"/>
                <a:ext cx="69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399" y="1362"/>
                <a:ext cx="179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80" y="1528"/>
                <a:ext cx="12" cy="7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80" y="1541"/>
                <a:ext cx="35" cy="7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80" y="1541"/>
                <a:ext cx="23" cy="7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80" y="1548"/>
                <a:ext cx="35" cy="14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80" y="1562"/>
                <a:ext cx="35" cy="14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6"/>
                <a:ext cx="17" cy="7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60" y="1459"/>
                <a:ext cx="6" cy="21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72"/>
                <a:ext cx="81" cy="7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3"/>
                <a:ext cx="81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8"/>
                <a:ext cx="35" cy="2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1" y="1507"/>
                <a:ext cx="139" cy="55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100"/>
                <a:ext cx="104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5" y="997"/>
                <a:ext cx="150" cy="117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7" y="928"/>
                <a:ext cx="40" cy="48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5" y="1031"/>
                <a:ext cx="150" cy="55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7"/>
                <a:ext cx="63" cy="55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5" y="997"/>
                <a:ext cx="69" cy="55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7" y="976"/>
                <a:ext cx="40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30" y="1080"/>
                <a:ext cx="17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80"/>
                <a:ext cx="17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7" y="1080"/>
                <a:ext cx="17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5" y="1080"/>
                <a:ext cx="12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4" y="1080"/>
                <a:ext cx="6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1" y="1066"/>
                <a:ext cx="12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6"/>
                <a:ext cx="17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6" y="1066"/>
                <a:ext cx="17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5" y="1066"/>
                <a:ext cx="12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5" y="1045"/>
                <a:ext cx="12" cy="21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3" y="1045"/>
                <a:ext cx="12" cy="21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7" y="976"/>
                <a:ext cx="40" cy="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4" y="997"/>
                <a:ext cx="6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4" y="1011"/>
                <a:ext cx="6" cy="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4" y="1024"/>
                <a:ext cx="6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62" y="1204"/>
                <a:ext cx="52" cy="28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5"/>
                <a:ext cx="104" cy="28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3" y="1135"/>
                <a:ext cx="58" cy="48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60" y="1052"/>
                <a:ext cx="110" cy="83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3" y="1100"/>
                <a:ext cx="58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4" y="1100"/>
                <a:ext cx="81" cy="48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1"/>
                <a:ext cx="87" cy="83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5" y="1114"/>
                <a:ext cx="75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72" y="1114"/>
                <a:ext cx="35" cy="21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6" y="1204"/>
                <a:ext cx="52" cy="28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5" y="1135"/>
                <a:ext cx="98" cy="28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3" y="1135"/>
                <a:ext cx="58" cy="48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4" y="1052"/>
                <a:ext cx="110" cy="83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3" y="1100"/>
                <a:ext cx="58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5" y="1100"/>
                <a:ext cx="81" cy="48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1"/>
                <a:ext cx="81" cy="83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4" y="1114"/>
                <a:ext cx="81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3" y="1114"/>
                <a:ext cx="35" cy="21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62" y="1135"/>
                <a:ext cx="404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1" y="1335"/>
                <a:ext cx="133" cy="124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1"/>
                <a:ext cx="92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673" y="411215"/>
              <a:ext cx="363843" cy="84292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5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3" y="1250"/>
                <a:ext cx="1454" cy="1130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26"/>
                <a:ext cx="1339" cy="1089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8" y="1429"/>
                <a:ext cx="1206" cy="1006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358" y="268076"/>
              <a:ext cx="34954" cy="286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2867" y="264895"/>
              <a:ext cx="33365" cy="3021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9525"/>
            <a:ext cx="12192000" cy="633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ОСАДКОВ ТЕРРИТОРИИ РО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05-06.02.2020)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4" name="Прямая соединительная линия 813"/>
          <p:cNvCxnSpPr/>
          <p:nvPr/>
        </p:nvCxnSpPr>
        <p:spPr>
          <a:xfrm>
            <a:off x="6084888" y="630238"/>
            <a:ext cx="0" cy="6232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09988"/>
            <a:ext cx="12192000" cy="79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Box 448"/>
          <p:cNvSpPr txBox="1"/>
          <p:nvPr/>
        </p:nvSpPr>
        <p:spPr>
          <a:xfrm>
            <a:off x="3799590" y="2351558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450" name="TextBox 449"/>
          <p:cNvSpPr txBox="1"/>
          <p:nvPr/>
        </p:nvSpPr>
        <p:spPr>
          <a:xfrm>
            <a:off x="1947362" y="706513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05.02.2020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51" name="TextBox 450"/>
          <p:cNvSpPr txBox="1"/>
          <p:nvPr/>
        </p:nvSpPr>
        <p:spPr>
          <a:xfrm>
            <a:off x="8213319" y="5409572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452" name="TextBox 451"/>
          <p:cNvSpPr txBox="1"/>
          <p:nvPr/>
        </p:nvSpPr>
        <p:spPr>
          <a:xfrm>
            <a:off x="1646528" y="5336157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453" name="TextBox 452"/>
          <p:cNvSpPr txBox="1"/>
          <p:nvPr/>
        </p:nvSpPr>
        <p:spPr>
          <a:xfrm>
            <a:off x="9515698" y="2295049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459" name="TextBox 458"/>
          <p:cNvSpPr txBox="1"/>
          <p:nvPr/>
        </p:nvSpPr>
        <p:spPr>
          <a:xfrm>
            <a:off x="8213319" y="3778010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06.02.2020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882047" y="3753369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06.02.2020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7887914" y="756554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05.02.2020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7441" name="Рисунок 4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4375" y="1287463"/>
            <a:ext cx="254000" cy="2387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42" name="Рисунок 4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14188" y="1177925"/>
            <a:ext cx="254000" cy="248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43" name="Рисунок 4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4850" y="4354513"/>
            <a:ext cx="254000" cy="2490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44" name="Рисунок 43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18950" y="4364038"/>
            <a:ext cx="254000" cy="2490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3717925"/>
            <a:ext cx="6089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3717925"/>
            <a:ext cx="6056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3938" y="630238"/>
            <a:ext cx="60880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8" y="630238"/>
            <a:ext cx="60642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1" name="Группа 57"/>
          <p:cNvGrpSpPr>
            <a:grpSpLocks/>
          </p:cNvGrpSpPr>
          <p:nvPr/>
        </p:nvGrpSpPr>
        <p:grpSpPr bwMode="auto">
          <a:xfrm>
            <a:off x="11468100" y="46038"/>
            <a:ext cx="625475" cy="525462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156" y="10426"/>
              <a:ext cx="600578" cy="50575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6420" y="77224"/>
              <a:ext cx="454405" cy="383294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541" y="88356"/>
              <a:ext cx="438517" cy="367391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673" y="24739"/>
              <a:ext cx="362253" cy="85883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9498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8288" y="120165"/>
              <a:ext cx="522725" cy="4071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500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4" y="1321"/>
                <a:ext cx="312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72" y="1231"/>
                <a:ext cx="196" cy="90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72" y="1183"/>
                <a:ext cx="196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60" y="1266"/>
                <a:ext cx="52" cy="2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6" y="1266"/>
                <a:ext cx="58" cy="2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3" y="1479"/>
                <a:ext cx="92" cy="152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5" y="1528"/>
                <a:ext cx="40" cy="152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7" y="1438"/>
                <a:ext cx="63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3" y="1438"/>
                <a:ext cx="58" cy="90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8"/>
                <a:ext cx="58" cy="55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5" y="1472"/>
                <a:ext cx="40" cy="21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6" y="1445"/>
                <a:ext cx="52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3" y="1438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60" y="1514"/>
                <a:ext cx="75" cy="62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72" y="1562"/>
                <a:ext cx="23" cy="55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1" y="1541"/>
                <a:ext cx="35" cy="110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1" y="1548"/>
                <a:ext cx="35" cy="117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5" y="1562"/>
                <a:ext cx="35" cy="124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9"/>
                <a:ext cx="92" cy="152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8"/>
                <a:ext cx="46" cy="152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3" y="1438"/>
                <a:ext cx="75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3" y="1438"/>
                <a:ext cx="58" cy="90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5" y="1438"/>
                <a:ext cx="46" cy="55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72"/>
                <a:ext cx="46" cy="21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1" y="1445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3" y="1438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4"/>
                <a:ext cx="75" cy="62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5" y="1562"/>
                <a:ext cx="23" cy="55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41"/>
                <a:ext cx="46" cy="110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8"/>
                <a:ext cx="35" cy="117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62"/>
                <a:ext cx="29" cy="124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403"/>
                <a:ext cx="52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90"/>
                <a:ext cx="52" cy="186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3" y="1376"/>
                <a:ext cx="46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62" y="1355"/>
                <a:ext cx="40" cy="152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1"/>
                <a:ext cx="46" cy="152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4" y="1335"/>
                <a:ext cx="46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7" y="1307"/>
                <a:ext cx="40" cy="13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60" y="1293"/>
                <a:ext cx="40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5" y="1286"/>
                <a:ext cx="40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7" y="1335"/>
                <a:ext cx="75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8" y="1321"/>
                <a:ext cx="63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8" y="1321"/>
                <a:ext cx="40" cy="90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3" y="1321"/>
                <a:ext cx="35" cy="76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6" y="1307"/>
                <a:ext cx="35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3" y="1307"/>
                <a:ext cx="35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60" y="1307"/>
                <a:ext cx="35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7"/>
                <a:ext cx="23" cy="55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5" y="1307"/>
                <a:ext cx="17" cy="55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9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3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30" y="1307"/>
                <a:ext cx="17" cy="48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6"/>
                <a:ext cx="69" cy="76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5" y="1266"/>
                <a:ext cx="63" cy="76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80" y="1273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3" y="1273"/>
                <a:ext cx="40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6" y="1273"/>
                <a:ext cx="40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3" y="1273"/>
                <a:ext cx="35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72" y="1286"/>
                <a:ext cx="23" cy="55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6"/>
                <a:ext cx="35" cy="55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5" y="1286"/>
                <a:ext cx="35" cy="48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1" y="1286"/>
                <a:ext cx="29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6"/>
                <a:ext cx="23" cy="48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30" y="1293"/>
                <a:ext cx="17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3" y="1217"/>
                <a:ext cx="46" cy="55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5" y="1231"/>
                <a:ext cx="58" cy="41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8" y="1231"/>
                <a:ext cx="40" cy="41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8"/>
                <a:ext cx="46" cy="48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4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7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80" y="1204"/>
                <a:ext cx="46" cy="28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3" y="1217"/>
                <a:ext cx="35" cy="21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4" y="1231"/>
                <a:ext cx="35" cy="7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3" y="1266"/>
                <a:ext cx="35" cy="21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4" y="1190"/>
                <a:ext cx="63" cy="83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1" y="1162"/>
                <a:ext cx="133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2" y="1403"/>
                <a:ext cx="46" cy="193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8" y="1390"/>
                <a:ext cx="46" cy="186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60" y="1376"/>
                <a:ext cx="40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2" y="1355"/>
                <a:ext cx="46" cy="152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3" y="1341"/>
                <a:ext cx="40" cy="152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4" y="1335"/>
                <a:ext cx="52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1" y="1307"/>
                <a:ext cx="52" cy="13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3" y="1293"/>
                <a:ext cx="40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6"/>
                <a:ext cx="46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8" y="1335"/>
                <a:ext cx="69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21"/>
                <a:ext cx="69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6" y="1321"/>
                <a:ext cx="40" cy="90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3" y="1321"/>
                <a:ext cx="40" cy="76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4" y="1307"/>
                <a:ext cx="35" cy="83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1" y="1307"/>
                <a:ext cx="35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5" y="1307"/>
                <a:ext cx="29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3" cy="55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6" y="1307"/>
                <a:ext cx="29" cy="55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5" y="1307"/>
                <a:ext cx="29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7"/>
                <a:ext cx="23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7" y="1307"/>
                <a:ext cx="17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60" y="1266"/>
                <a:ext cx="63" cy="76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6" y="1266"/>
                <a:ext cx="63" cy="76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3" y="1273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1" y="1273"/>
                <a:ext cx="40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8" y="1273"/>
                <a:ext cx="40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1" y="1273"/>
                <a:ext cx="35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5" y="1286"/>
                <a:ext cx="29" cy="55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6" y="1286"/>
                <a:ext cx="35" cy="55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5" y="1286"/>
                <a:ext cx="40" cy="48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5" y="1286"/>
                <a:ext cx="29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6"/>
                <a:ext cx="23" cy="48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7" y="1293"/>
                <a:ext cx="17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60" y="1217"/>
                <a:ext cx="40" cy="55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2" y="1231"/>
                <a:ext cx="58" cy="41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6" y="1231"/>
                <a:ext cx="40" cy="41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3" y="1238"/>
                <a:ext cx="40" cy="48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1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8" y="1252"/>
                <a:ext cx="35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4"/>
                <a:ext cx="46" cy="28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3" y="1217"/>
                <a:ext cx="29" cy="21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1" y="1231"/>
                <a:ext cx="35" cy="7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1" y="1266"/>
                <a:ext cx="35" cy="21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1" y="1190"/>
                <a:ext cx="69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399" y="1362"/>
                <a:ext cx="179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80" y="1528"/>
                <a:ext cx="12" cy="7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80" y="1541"/>
                <a:ext cx="35" cy="7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80" y="1541"/>
                <a:ext cx="23" cy="7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80" y="1548"/>
                <a:ext cx="35" cy="14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80" y="1562"/>
                <a:ext cx="35" cy="14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6"/>
                <a:ext cx="17" cy="7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60" y="1459"/>
                <a:ext cx="6" cy="21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72"/>
                <a:ext cx="81" cy="7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3"/>
                <a:ext cx="81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8"/>
                <a:ext cx="35" cy="2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1" y="1507"/>
                <a:ext cx="139" cy="55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100"/>
                <a:ext cx="104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5" y="997"/>
                <a:ext cx="150" cy="117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7" y="928"/>
                <a:ext cx="40" cy="48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5" y="1031"/>
                <a:ext cx="150" cy="55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7"/>
                <a:ext cx="63" cy="55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5" y="997"/>
                <a:ext cx="69" cy="55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7" y="976"/>
                <a:ext cx="40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30" y="1080"/>
                <a:ext cx="17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80"/>
                <a:ext cx="17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7" y="1080"/>
                <a:ext cx="17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5" y="1080"/>
                <a:ext cx="12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4" y="1080"/>
                <a:ext cx="6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1" y="1066"/>
                <a:ext cx="12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6"/>
                <a:ext cx="17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6" y="1066"/>
                <a:ext cx="17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5" y="1066"/>
                <a:ext cx="12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5" y="1045"/>
                <a:ext cx="12" cy="21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3" y="1045"/>
                <a:ext cx="12" cy="21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7" y="976"/>
                <a:ext cx="40" cy="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4" y="997"/>
                <a:ext cx="6" cy="1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4" y="1011"/>
                <a:ext cx="6" cy="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4" y="1024"/>
                <a:ext cx="6" cy="2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62" y="1204"/>
                <a:ext cx="52" cy="28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5"/>
                <a:ext cx="104" cy="28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3" y="1135"/>
                <a:ext cx="58" cy="48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60" y="1052"/>
                <a:ext cx="110" cy="83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3" y="1100"/>
                <a:ext cx="58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4" y="1100"/>
                <a:ext cx="81" cy="48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1"/>
                <a:ext cx="87" cy="83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5" y="1114"/>
                <a:ext cx="75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72" y="1114"/>
                <a:ext cx="35" cy="21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6" y="1204"/>
                <a:ext cx="52" cy="28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5" y="1135"/>
                <a:ext cx="98" cy="28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3" y="1135"/>
                <a:ext cx="58" cy="48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4" y="1052"/>
                <a:ext cx="110" cy="83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3" y="1100"/>
                <a:ext cx="58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5" y="1100"/>
                <a:ext cx="81" cy="48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1"/>
                <a:ext cx="81" cy="83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4" y="1114"/>
                <a:ext cx="81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3" y="1114"/>
                <a:ext cx="35" cy="21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62" y="1135"/>
                <a:ext cx="404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1" y="1335"/>
                <a:ext cx="133" cy="124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1"/>
                <a:ext cx="92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673" y="411215"/>
              <a:ext cx="363843" cy="84292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502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3" y="1250"/>
                <a:ext cx="1454" cy="1130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26"/>
                <a:ext cx="1339" cy="1089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8" y="1429"/>
                <a:ext cx="1206" cy="1006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358" y="268076"/>
              <a:ext cx="34954" cy="286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2867" y="264895"/>
              <a:ext cx="33365" cy="3021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9525"/>
            <a:ext cx="12192000" cy="633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ВЕТРОВОЙ НАГРУЗКИ 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05-06.02.2020)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4" name="Прямая соединительная линия 813"/>
          <p:cNvCxnSpPr/>
          <p:nvPr/>
        </p:nvCxnSpPr>
        <p:spPr>
          <a:xfrm>
            <a:off x="6084888" y="630238"/>
            <a:ext cx="0" cy="6232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09988"/>
            <a:ext cx="12192000" cy="79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Рисунок 44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89600" y="1106488"/>
            <a:ext cx="258763" cy="2490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9" name="TextBox 448"/>
          <p:cNvSpPr txBox="1"/>
          <p:nvPr/>
        </p:nvSpPr>
        <p:spPr>
          <a:xfrm>
            <a:off x="2481723" y="2076834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451" name="TextBox 450"/>
          <p:cNvSpPr txBox="1"/>
          <p:nvPr/>
        </p:nvSpPr>
        <p:spPr>
          <a:xfrm>
            <a:off x="7359868" y="6013472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452" name="TextBox 451"/>
          <p:cNvSpPr txBox="1"/>
          <p:nvPr/>
        </p:nvSpPr>
        <p:spPr>
          <a:xfrm>
            <a:off x="2173461" y="5344061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sp>
        <p:nvSpPr>
          <p:cNvPr id="453" name="TextBox 452"/>
          <p:cNvSpPr txBox="1"/>
          <p:nvPr/>
        </p:nvSpPr>
        <p:spPr>
          <a:xfrm>
            <a:off x="8213319" y="2264278"/>
            <a:ext cx="131786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Ростов-на-Дону</a:t>
            </a:r>
            <a:endParaRPr lang="ru-RU" dirty="0"/>
          </a:p>
        </p:txBody>
      </p:sp>
      <p:pic>
        <p:nvPicPr>
          <p:cNvPr id="19478" name="Рисунок 45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50688" y="4264025"/>
            <a:ext cx="258762" cy="2490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79" name="Рисунок 45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7225" y="4264025"/>
            <a:ext cx="258763" cy="2490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80" name="Рисунок 4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99888" y="1187450"/>
            <a:ext cx="258762" cy="248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1" name="TextBox 430"/>
          <p:cNvSpPr txBox="1"/>
          <p:nvPr/>
        </p:nvSpPr>
        <p:spPr>
          <a:xfrm>
            <a:off x="1947362" y="706513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05.02.2020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7887914" y="756554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05.02.2020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1882047" y="3753369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06.02.2020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8213319" y="3778010"/>
            <a:ext cx="173910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06.02.2020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8E91-4931-4189-9604-54A86696269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9525"/>
            <a:ext cx="12192000" cy="725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ИНФОРМАЦИОННЫЕ МАТЕРИАЛЫ ПО РИСКУ НАРУШЕНИЯ ЭЛЕКТРОСНАБЖЕНИЯ, СВЯЗАННЫХ С НЕБЛАГОПРИЯТНЫМИ МЕТЕОЯВЛЕНИЯМИ НА ТЕРРИТОРИИ РОСТОВСКОЙ ОБЛАСТИ (НА </a:t>
            </a:r>
            <a:r>
              <a:rPr lang="ru-RU" dirty="0" smtClean="0"/>
              <a:t>05-06.02.2020</a:t>
            </a:r>
            <a:r>
              <a:rPr lang="ru-RU" dirty="0"/>
              <a:t>)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5963"/>
            <a:ext cx="12192000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3062288" y="1671638"/>
            <a:ext cx="5557837" cy="4338637"/>
          </a:xfrm>
          <a:custGeom>
            <a:avLst/>
            <a:gdLst>
              <a:gd name="connsiteX0" fmla="*/ 3138915 w 5558878"/>
              <a:gd name="connsiteY0" fmla="*/ 313786 h 4338763"/>
              <a:gd name="connsiteX1" fmla="*/ 3783349 w 5558878"/>
              <a:gd name="connsiteY1" fmla="*/ 252826 h 4338763"/>
              <a:gd name="connsiteX2" fmla="*/ 4323281 w 5558878"/>
              <a:gd name="connsiteY2" fmla="*/ 818883 h 4338763"/>
              <a:gd name="connsiteX3" fmla="*/ 4932881 w 5558878"/>
              <a:gd name="connsiteY3" fmla="*/ 775341 h 4338763"/>
              <a:gd name="connsiteX4" fmla="*/ 4959006 w 5558878"/>
              <a:gd name="connsiteY4" fmla="*/ 636003 h 4338763"/>
              <a:gd name="connsiteX5" fmla="*/ 5115761 w 5558878"/>
              <a:gd name="connsiteY5" fmla="*/ 557626 h 4338763"/>
              <a:gd name="connsiteX6" fmla="*/ 5324766 w 5558878"/>
              <a:gd name="connsiteY6" fmla="*/ 496666 h 4338763"/>
              <a:gd name="connsiteX7" fmla="*/ 5368309 w 5558878"/>
              <a:gd name="connsiteY7" fmla="*/ 487958 h 4338763"/>
              <a:gd name="connsiteX8" fmla="*/ 5377018 w 5558878"/>
              <a:gd name="connsiteY8" fmla="*/ 609878 h 4338763"/>
              <a:gd name="connsiteX9" fmla="*/ 5437978 w 5558878"/>
              <a:gd name="connsiteY9" fmla="*/ 636003 h 4338763"/>
              <a:gd name="connsiteX10" fmla="*/ 5411852 w 5558878"/>
              <a:gd name="connsiteY10" fmla="*/ 757923 h 4338763"/>
              <a:gd name="connsiteX11" fmla="*/ 5490229 w 5558878"/>
              <a:gd name="connsiteY11" fmla="*/ 853718 h 4338763"/>
              <a:gd name="connsiteX12" fmla="*/ 5342183 w 5558878"/>
              <a:gd name="connsiteY12" fmla="*/ 1027889 h 4338763"/>
              <a:gd name="connsiteX13" fmla="*/ 5542481 w 5558878"/>
              <a:gd name="connsiteY13" fmla="*/ 1480735 h 4338763"/>
              <a:gd name="connsiteX14" fmla="*/ 4828378 w 5558878"/>
              <a:gd name="connsiteY14" fmla="*/ 1672323 h 4338763"/>
              <a:gd name="connsiteX15" fmla="*/ 4323281 w 5558878"/>
              <a:gd name="connsiteY15" fmla="*/ 1628781 h 4338763"/>
              <a:gd name="connsiteX16" fmla="*/ 4149109 w 5558878"/>
              <a:gd name="connsiteY16" fmla="*/ 1532986 h 4338763"/>
              <a:gd name="connsiteX17" fmla="*/ 3330503 w 5558878"/>
              <a:gd name="connsiteY17" fmla="*/ 1271729 h 4338763"/>
              <a:gd name="connsiteX18" fmla="*/ 4375532 w 5558878"/>
              <a:gd name="connsiteY18" fmla="*/ 2003249 h 4338763"/>
              <a:gd name="connsiteX19" fmla="*/ 4288446 w 5558878"/>
              <a:gd name="connsiteY19" fmla="*/ 2072918 h 4338763"/>
              <a:gd name="connsiteX20" fmla="*/ 4018481 w 5558878"/>
              <a:gd name="connsiteY20" fmla="*/ 2046792 h 4338763"/>
              <a:gd name="connsiteX21" fmla="*/ 3861726 w 5558878"/>
              <a:gd name="connsiteY21" fmla="*/ 2038083 h 4338763"/>
              <a:gd name="connsiteX22" fmla="*/ 3617886 w 5558878"/>
              <a:gd name="connsiteY22" fmla="*/ 2133878 h 4338763"/>
              <a:gd name="connsiteX23" fmla="*/ 3513383 w 5558878"/>
              <a:gd name="connsiteY23" fmla="*/ 2830563 h 4338763"/>
              <a:gd name="connsiteX24" fmla="*/ 3478549 w 5558878"/>
              <a:gd name="connsiteY24" fmla="*/ 3570792 h 4338763"/>
              <a:gd name="connsiteX25" fmla="*/ 3226001 w 5558878"/>
              <a:gd name="connsiteY25" fmla="*/ 3596918 h 4338763"/>
              <a:gd name="connsiteX26" fmla="*/ 3173749 w 5558878"/>
              <a:gd name="connsiteY26" fmla="*/ 4276186 h 4338763"/>
              <a:gd name="connsiteX27" fmla="*/ 3121498 w 5558878"/>
              <a:gd name="connsiteY27" fmla="*/ 4293603 h 4338763"/>
              <a:gd name="connsiteX28" fmla="*/ 3095372 w 5558878"/>
              <a:gd name="connsiteY28" fmla="*/ 4145558 h 4338763"/>
              <a:gd name="connsiteX29" fmla="*/ 2929909 w 5558878"/>
              <a:gd name="connsiteY29" fmla="*/ 4136849 h 4338763"/>
              <a:gd name="connsiteX30" fmla="*/ 2903783 w 5558878"/>
              <a:gd name="connsiteY30" fmla="*/ 3814632 h 4338763"/>
              <a:gd name="connsiteX31" fmla="*/ 1971966 w 5558878"/>
              <a:gd name="connsiteY31" fmla="*/ 3832049 h 4338763"/>
              <a:gd name="connsiteX32" fmla="*/ 1928423 w 5558878"/>
              <a:gd name="connsiteY32" fmla="*/ 3997512 h 4338763"/>
              <a:gd name="connsiteX33" fmla="*/ 1850046 w 5558878"/>
              <a:gd name="connsiteY33" fmla="*/ 4014929 h 4338763"/>
              <a:gd name="connsiteX34" fmla="*/ 1762961 w 5558878"/>
              <a:gd name="connsiteY34" fmla="*/ 3971386 h 4338763"/>
              <a:gd name="connsiteX35" fmla="*/ 918229 w 5558878"/>
              <a:gd name="connsiteY35" fmla="*/ 3927843 h 4338763"/>
              <a:gd name="connsiteX36" fmla="*/ 535052 w 5558878"/>
              <a:gd name="connsiteY36" fmla="*/ 4041055 h 4338763"/>
              <a:gd name="connsiteX37" fmla="*/ 447966 w 5558878"/>
              <a:gd name="connsiteY37" fmla="*/ 3997512 h 4338763"/>
              <a:gd name="connsiteX38" fmla="*/ 378298 w 5558878"/>
              <a:gd name="connsiteY38" fmla="*/ 3936552 h 4338763"/>
              <a:gd name="connsiteX39" fmla="*/ 317338 w 5558878"/>
              <a:gd name="connsiteY39" fmla="*/ 3919135 h 4338763"/>
              <a:gd name="connsiteX40" fmla="*/ 265086 w 5558878"/>
              <a:gd name="connsiteY40" fmla="*/ 3971386 h 4338763"/>
              <a:gd name="connsiteX41" fmla="*/ 186709 w 5558878"/>
              <a:gd name="connsiteY41" fmla="*/ 3980095 h 4338763"/>
              <a:gd name="connsiteX42" fmla="*/ 151875 w 5558878"/>
              <a:gd name="connsiteY42" fmla="*/ 3936552 h 4338763"/>
              <a:gd name="connsiteX43" fmla="*/ 143166 w 5558878"/>
              <a:gd name="connsiteY43" fmla="*/ 3901718 h 4338763"/>
              <a:gd name="connsiteX44" fmla="*/ 90915 w 5558878"/>
              <a:gd name="connsiteY44" fmla="*/ 3875592 h 4338763"/>
              <a:gd name="connsiteX45" fmla="*/ 73498 w 5558878"/>
              <a:gd name="connsiteY45" fmla="*/ 3797215 h 4338763"/>
              <a:gd name="connsiteX46" fmla="*/ 21246 w 5558878"/>
              <a:gd name="connsiteY46" fmla="*/ 3753672 h 4338763"/>
              <a:gd name="connsiteX47" fmla="*/ 3829 w 5558878"/>
              <a:gd name="connsiteY47" fmla="*/ 3710129 h 4338763"/>
              <a:gd name="connsiteX48" fmla="*/ 90915 w 5558878"/>
              <a:gd name="connsiteY48" fmla="*/ 3675295 h 4338763"/>
              <a:gd name="connsiteX49" fmla="*/ 151875 w 5558878"/>
              <a:gd name="connsiteY49" fmla="*/ 3692712 h 4338763"/>
              <a:gd name="connsiteX50" fmla="*/ 221543 w 5558878"/>
              <a:gd name="connsiteY50" fmla="*/ 3710129 h 4338763"/>
              <a:gd name="connsiteX51" fmla="*/ 291212 w 5558878"/>
              <a:gd name="connsiteY51" fmla="*/ 3649169 h 4338763"/>
              <a:gd name="connsiteX52" fmla="*/ 387006 w 5558878"/>
              <a:gd name="connsiteY52" fmla="*/ 3649169 h 4338763"/>
              <a:gd name="connsiteX53" fmla="*/ 465383 w 5558878"/>
              <a:gd name="connsiteY53" fmla="*/ 3631752 h 4338763"/>
              <a:gd name="connsiteX54" fmla="*/ 517635 w 5558878"/>
              <a:gd name="connsiteY54" fmla="*/ 3596918 h 4338763"/>
              <a:gd name="connsiteX55" fmla="*/ 639555 w 5558878"/>
              <a:gd name="connsiteY55" fmla="*/ 3614335 h 4338763"/>
              <a:gd name="connsiteX56" fmla="*/ 918229 w 5558878"/>
              <a:gd name="connsiteY56" fmla="*/ 3562083 h 4338763"/>
              <a:gd name="connsiteX57" fmla="*/ 1031441 w 5558878"/>
              <a:gd name="connsiteY57" fmla="*/ 3414038 h 4338763"/>
              <a:gd name="connsiteX58" fmla="*/ 926938 w 5558878"/>
              <a:gd name="connsiteY58" fmla="*/ 3414038 h 4338763"/>
              <a:gd name="connsiteX59" fmla="*/ 909521 w 5558878"/>
              <a:gd name="connsiteY59" fmla="*/ 3387912 h 4338763"/>
              <a:gd name="connsiteX60" fmla="*/ 900812 w 5558878"/>
              <a:gd name="connsiteY60" fmla="*/ 3265992 h 4338763"/>
              <a:gd name="connsiteX61" fmla="*/ 744058 w 5558878"/>
              <a:gd name="connsiteY61" fmla="*/ 3265992 h 4338763"/>
              <a:gd name="connsiteX62" fmla="*/ 752766 w 5558878"/>
              <a:gd name="connsiteY62" fmla="*/ 3100529 h 4338763"/>
              <a:gd name="connsiteX63" fmla="*/ 1014023 w 5558878"/>
              <a:gd name="connsiteY63" fmla="*/ 3074403 h 4338763"/>
              <a:gd name="connsiteX64" fmla="*/ 1048858 w 5558878"/>
              <a:gd name="connsiteY64" fmla="*/ 2517055 h 4338763"/>
              <a:gd name="connsiteX65" fmla="*/ 500218 w 5558878"/>
              <a:gd name="connsiteY65" fmla="*/ 2490929 h 4338763"/>
              <a:gd name="connsiteX66" fmla="*/ 500218 w 5558878"/>
              <a:gd name="connsiteY66" fmla="*/ 2429969 h 4338763"/>
              <a:gd name="connsiteX67" fmla="*/ 413132 w 5558878"/>
              <a:gd name="connsiteY67" fmla="*/ 2421261 h 4338763"/>
              <a:gd name="connsiteX68" fmla="*/ 447966 w 5558878"/>
              <a:gd name="connsiteY68" fmla="*/ 1759409 h 4338763"/>
              <a:gd name="connsiteX69" fmla="*/ 1057566 w 5558878"/>
              <a:gd name="connsiteY69" fmla="*/ 1759409 h 4338763"/>
              <a:gd name="connsiteX70" fmla="*/ 1074983 w 5558878"/>
              <a:gd name="connsiteY70" fmla="*/ 1524278 h 4338763"/>
              <a:gd name="connsiteX71" fmla="*/ 726641 w 5558878"/>
              <a:gd name="connsiteY71" fmla="*/ 1524278 h 4338763"/>
              <a:gd name="connsiteX72" fmla="*/ 630846 w 5558878"/>
              <a:gd name="connsiteY72" fmla="*/ 1175935 h 4338763"/>
              <a:gd name="connsiteX73" fmla="*/ 700515 w 5558878"/>
              <a:gd name="connsiteY73" fmla="*/ 1027889 h 4338763"/>
              <a:gd name="connsiteX74" fmla="*/ 709223 w 5558878"/>
              <a:gd name="connsiteY74" fmla="*/ 644712 h 4338763"/>
              <a:gd name="connsiteX75" fmla="*/ 744058 w 5558878"/>
              <a:gd name="connsiteY75" fmla="*/ 453123 h 4338763"/>
              <a:gd name="connsiteX76" fmla="*/ 700515 w 5558878"/>
              <a:gd name="connsiteY76" fmla="*/ 366038 h 4338763"/>
              <a:gd name="connsiteX77" fmla="*/ 674389 w 5558878"/>
              <a:gd name="connsiteY77" fmla="*/ 305078 h 4338763"/>
              <a:gd name="connsiteX78" fmla="*/ 918229 w 5558878"/>
              <a:gd name="connsiteY78" fmla="*/ 313786 h 4338763"/>
              <a:gd name="connsiteX79" fmla="*/ 1109818 w 5558878"/>
              <a:gd name="connsiteY79" fmla="*/ 339912 h 4338763"/>
              <a:gd name="connsiteX80" fmla="*/ 1188195 w 5558878"/>
              <a:gd name="connsiteY80" fmla="*/ 331203 h 4338763"/>
              <a:gd name="connsiteX81" fmla="*/ 1283989 w 5558878"/>
              <a:gd name="connsiteY81" fmla="*/ 296369 h 4338763"/>
              <a:gd name="connsiteX82" fmla="*/ 1336241 w 5558878"/>
              <a:gd name="connsiteY82" fmla="*/ 244118 h 4338763"/>
              <a:gd name="connsiteX83" fmla="*/ 1371075 w 5558878"/>
              <a:gd name="connsiteY83" fmla="*/ 217992 h 4338763"/>
              <a:gd name="connsiteX84" fmla="*/ 1475578 w 5558878"/>
              <a:gd name="connsiteY84" fmla="*/ 200575 h 4338763"/>
              <a:gd name="connsiteX85" fmla="*/ 1832629 w 5558878"/>
              <a:gd name="connsiteY85" fmla="*/ 200575 h 4338763"/>
              <a:gd name="connsiteX86" fmla="*/ 2189681 w 5558878"/>
              <a:gd name="connsiteY86" fmla="*/ 165741 h 4338763"/>
              <a:gd name="connsiteX87" fmla="*/ 2363852 w 5558878"/>
              <a:gd name="connsiteY87" fmla="*/ 104781 h 4338763"/>
              <a:gd name="connsiteX88" fmla="*/ 2581566 w 5558878"/>
              <a:gd name="connsiteY88" fmla="*/ 35112 h 4338763"/>
              <a:gd name="connsiteX89" fmla="*/ 2659943 w 5558878"/>
              <a:gd name="connsiteY89" fmla="*/ 278 h 4338763"/>
              <a:gd name="connsiteX90" fmla="*/ 2773155 w 5558878"/>
              <a:gd name="connsiteY90" fmla="*/ 52529 h 4338763"/>
              <a:gd name="connsiteX91" fmla="*/ 2903783 w 5558878"/>
              <a:gd name="connsiteY91" fmla="*/ 139615 h 4338763"/>
              <a:gd name="connsiteX92" fmla="*/ 2990869 w 5558878"/>
              <a:gd name="connsiteY92" fmla="*/ 209283 h 4338763"/>
              <a:gd name="connsiteX93" fmla="*/ 3095372 w 5558878"/>
              <a:gd name="connsiteY93" fmla="*/ 278952 h 4338763"/>
              <a:gd name="connsiteX94" fmla="*/ 3138915 w 5558878"/>
              <a:gd name="connsiteY94" fmla="*/ 313786 h 433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558878" h="4338763">
                <a:moveTo>
                  <a:pt x="3138915" y="313786"/>
                </a:moveTo>
                <a:cubicBezTo>
                  <a:pt x="3253578" y="309432"/>
                  <a:pt x="3585955" y="168643"/>
                  <a:pt x="3783349" y="252826"/>
                </a:cubicBezTo>
                <a:cubicBezTo>
                  <a:pt x="3980743" y="337009"/>
                  <a:pt x="4131692" y="731797"/>
                  <a:pt x="4323281" y="818883"/>
                </a:cubicBezTo>
                <a:cubicBezTo>
                  <a:pt x="4514870" y="905969"/>
                  <a:pt x="4826927" y="805821"/>
                  <a:pt x="4932881" y="775341"/>
                </a:cubicBezTo>
                <a:cubicBezTo>
                  <a:pt x="5038835" y="744861"/>
                  <a:pt x="4928526" y="672289"/>
                  <a:pt x="4959006" y="636003"/>
                </a:cubicBezTo>
                <a:cubicBezTo>
                  <a:pt x="4989486" y="599717"/>
                  <a:pt x="5054801" y="580849"/>
                  <a:pt x="5115761" y="557626"/>
                </a:cubicBezTo>
                <a:cubicBezTo>
                  <a:pt x="5176721" y="534403"/>
                  <a:pt x="5282675" y="508277"/>
                  <a:pt x="5324766" y="496666"/>
                </a:cubicBezTo>
                <a:cubicBezTo>
                  <a:pt x="5366857" y="485055"/>
                  <a:pt x="5359600" y="469089"/>
                  <a:pt x="5368309" y="487958"/>
                </a:cubicBezTo>
                <a:cubicBezTo>
                  <a:pt x="5377018" y="506827"/>
                  <a:pt x="5365407" y="585204"/>
                  <a:pt x="5377018" y="609878"/>
                </a:cubicBezTo>
                <a:cubicBezTo>
                  <a:pt x="5388629" y="634552"/>
                  <a:pt x="5432172" y="611329"/>
                  <a:pt x="5437978" y="636003"/>
                </a:cubicBezTo>
                <a:cubicBezTo>
                  <a:pt x="5443784" y="660677"/>
                  <a:pt x="5403144" y="721637"/>
                  <a:pt x="5411852" y="757923"/>
                </a:cubicBezTo>
                <a:cubicBezTo>
                  <a:pt x="5420560" y="794209"/>
                  <a:pt x="5501840" y="808724"/>
                  <a:pt x="5490229" y="853718"/>
                </a:cubicBezTo>
                <a:cubicBezTo>
                  <a:pt x="5478618" y="898712"/>
                  <a:pt x="5333474" y="923386"/>
                  <a:pt x="5342183" y="1027889"/>
                </a:cubicBezTo>
                <a:cubicBezTo>
                  <a:pt x="5350892" y="1132392"/>
                  <a:pt x="5628115" y="1373329"/>
                  <a:pt x="5542481" y="1480735"/>
                </a:cubicBezTo>
                <a:cubicBezTo>
                  <a:pt x="5456847" y="1588141"/>
                  <a:pt x="5031578" y="1647649"/>
                  <a:pt x="4828378" y="1672323"/>
                </a:cubicBezTo>
                <a:cubicBezTo>
                  <a:pt x="4625178" y="1696997"/>
                  <a:pt x="4436492" y="1652004"/>
                  <a:pt x="4323281" y="1628781"/>
                </a:cubicBezTo>
                <a:cubicBezTo>
                  <a:pt x="4210070" y="1605558"/>
                  <a:pt x="4314572" y="1592495"/>
                  <a:pt x="4149109" y="1532986"/>
                </a:cubicBezTo>
                <a:cubicBezTo>
                  <a:pt x="3983646" y="1473477"/>
                  <a:pt x="3292766" y="1193352"/>
                  <a:pt x="3330503" y="1271729"/>
                </a:cubicBezTo>
                <a:cubicBezTo>
                  <a:pt x="3368240" y="1350106"/>
                  <a:pt x="4215875" y="1869718"/>
                  <a:pt x="4375532" y="2003249"/>
                </a:cubicBezTo>
                <a:cubicBezTo>
                  <a:pt x="4535189" y="2136780"/>
                  <a:pt x="4347954" y="2065661"/>
                  <a:pt x="4288446" y="2072918"/>
                </a:cubicBezTo>
                <a:cubicBezTo>
                  <a:pt x="4228938" y="2080175"/>
                  <a:pt x="4089601" y="2052598"/>
                  <a:pt x="4018481" y="2046792"/>
                </a:cubicBezTo>
                <a:cubicBezTo>
                  <a:pt x="3947361" y="2040986"/>
                  <a:pt x="3928492" y="2023569"/>
                  <a:pt x="3861726" y="2038083"/>
                </a:cubicBezTo>
                <a:cubicBezTo>
                  <a:pt x="3794960" y="2052597"/>
                  <a:pt x="3675943" y="2001798"/>
                  <a:pt x="3617886" y="2133878"/>
                </a:cubicBezTo>
                <a:cubicBezTo>
                  <a:pt x="3559829" y="2265958"/>
                  <a:pt x="3536606" y="2591077"/>
                  <a:pt x="3513383" y="2830563"/>
                </a:cubicBezTo>
                <a:cubicBezTo>
                  <a:pt x="3490160" y="3070049"/>
                  <a:pt x="3526446" y="3443066"/>
                  <a:pt x="3478549" y="3570792"/>
                </a:cubicBezTo>
                <a:cubicBezTo>
                  <a:pt x="3430652" y="3698518"/>
                  <a:pt x="3276801" y="3479352"/>
                  <a:pt x="3226001" y="3596918"/>
                </a:cubicBezTo>
                <a:cubicBezTo>
                  <a:pt x="3175201" y="3714484"/>
                  <a:pt x="3191166" y="4160072"/>
                  <a:pt x="3173749" y="4276186"/>
                </a:cubicBezTo>
                <a:cubicBezTo>
                  <a:pt x="3156332" y="4392300"/>
                  <a:pt x="3134561" y="4315374"/>
                  <a:pt x="3121498" y="4293603"/>
                </a:cubicBezTo>
                <a:cubicBezTo>
                  <a:pt x="3108435" y="4271832"/>
                  <a:pt x="3127303" y="4171684"/>
                  <a:pt x="3095372" y="4145558"/>
                </a:cubicBezTo>
                <a:cubicBezTo>
                  <a:pt x="3063440" y="4119432"/>
                  <a:pt x="2961840" y="4192003"/>
                  <a:pt x="2929909" y="4136849"/>
                </a:cubicBezTo>
                <a:cubicBezTo>
                  <a:pt x="2897978" y="4081695"/>
                  <a:pt x="3063440" y="3865432"/>
                  <a:pt x="2903783" y="3814632"/>
                </a:cubicBezTo>
                <a:cubicBezTo>
                  <a:pt x="2744126" y="3763832"/>
                  <a:pt x="2134526" y="3801569"/>
                  <a:pt x="1971966" y="3832049"/>
                </a:cubicBezTo>
                <a:cubicBezTo>
                  <a:pt x="1809406" y="3862529"/>
                  <a:pt x="1948743" y="3967032"/>
                  <a:pt x="1928423" y="3997512"/>
                </a:cubicBezTo>
                <a:cubicBezTo>
                  <a:pt x="1908103" y="4027992"/>
                  <a:pt x="1877623" y="4019283"/>
                  <a:pt x="1850046" y="4014929"/>
                </a:cubicBezTo>
                <a:cubicBezTo>
                  <a:pt x="1822469" y="4010575"/>
                  <a:pt x="1918264" y="3985900"/>
                  <a:pt x="1762961" y="3971386"/>
                </a:cubicBezTo>
                <a:cubicBezTo>
                  <a:pt x="1607658" y="3956872"/>
                  <a:pt x="1122880" y="3916232"/>
                  <a:pt x="918229" y="3927843"/>
                </a:cubicBezTo>
                <a:cubicBezTo>
                  <a:pt x="713577" y="3939455"/>
                  <a:pt x="613429" y="4029444"/>
                  <a:pt x="535052" y="4041055"/>
                </a:cubicBezTo>
                <a:cubicBezTo>
                  <a:pt x="456675" y="4052667"/>
                  <a:pt x="474092" y="4014929"/>
                  <a:pt x="447966" y="3997512"/>
                </a:cubicBezTo>
                <a:cubicBezTo>
                  <a:pt x="421840" y="3980095"/>
                  <a:pt x="400069" y="3949615"/>
                  <a:pt x="378298" y="3936552"/>
                </a:cubicBezTo>
                <a:cubicBezTo>
                  <a:pt x="356527" y="3923489"/>
                  <a:pt x="336207" y="3913329"/>
                  <a:pt x="317338" y="3919135"/>
                </a:cubicBezTo>
                <a:cubicBezTo>
                  <a:pt x="298469" y="3924941"/>
                  <a:pt x="286857" y="3961226"/>
                  <a:pt x="265086" y="3971386"/>
                </a:cubicBezTo>
                <a:cubicBezTo>
                  <a:pt x="243314" y="3981546"/>
                  <a:pt x="205577" y="3985901"/>
                  <a:pt x="186709" y="3980095"/>
                </a:cubicBezTo>
                <a:cubicBezTo>
                  <a:pt x="167841" y="3974289"/>
                  <a:pt x="159132" y="3949615"/>
                  <a:pt x="151875" y="3936552"/>
                </a:cubicBezTo>
                <a:cubicBezTo>
                  <a:pt x="144618" y="3923489"/>
                  <a:pt x="153326" y="3911878"/>
                  <a:pt x="143166" y="3901718"/>
                </a:cubicBezTo>
                <a:cubicBezTo>
                  <a:pt x="133006" y="3891558"/>
                  <a:pt x="102526" y="3893009"/>
                  <a:pt x="90915" y="3875592"/>
                </a:cubicBezTo>
                <a:cubicBezTo>
                  <a:pt x="79304" y="3858175"/>
                  <a:pt x="85109" y="3817535"/>
                  <a:pt x="73498" y="3797215"/>
                </a:cubicBezTo>
                <a:cubicBezTo>
                  <a:pt x="61886" y="3776895"/>
                  <a:pt x="32857" y="3768186"/>
                  <a:pt x="21246" y="3753672"/>
                </a:cubicBezTo>
                <a:cubicBezTo>
                  <a:pt x="9635" y="3739158"/>
                  <a:pt x="-7783" y="3723192"/>
                  <a:pt x="3829" y="3710129"/>
                </a:cubicBezTo>
                <a:cubicBezTo>
                  <a:pt x="15441" y="3697066"/>
                  <a:pt x="66241" y="3678198"/>
                  <a:pt x="90915" y="3675295"/>
                </a:cubicBezTo>
                <a:cubicBezTo>
                  <a:pt x="115589" y="3672392"/>
                  <a:pt x="130104" y="3686906"/>
                  <a:pt x="151875" y="3692712"/>
                </a:cubicBezTo>
                <a:cubicBezTo>
                  <a:pt x="173646" y="3698518"/>
                  <a:pt x="198320" y="3717386"/>
                  <a:pt x="221543" y="3710129"/>
                </a:cubicBezTo>
                <a:cubicBezTo>
                  <a:pt x="244766" y="3702872"/>
                  <a:pt x="263635" y="3659329"/>
                  <a:pt x="291212" y="3649169"/>
                </a:cubicBezTo>
                <a:cubicBezTo>
                  <a:pt x="318789" y="3639009"/>
                  <a:pt x="357978" y="3652072"/>
                  <a:pt x="387006" y="3649169"/>
                </a:cubicBezTo>
                <a:cubicBezTo>
                  <a:pt x="416034" y="3646266"/>
                  <a:pt x="443611" y="3640461"/>
                  <a:pt x="465383" y="3631752"/>
                </a:cubicBezTo>
                <a:cubicBezTo>
                  <a:pt x="487154" y="3623044"/>
                  <a:pt x="488607" y="3599821"/>
                  <a:pt x="517635" y="3596918"/>
                </a:cubicBezTo>
                <a:cubicBezTo>
                  <a:pt x="546663" y="3594015"/>
                  <a:pt x="572789" y="3620141"/>
                  <a:pt x="639555" y="3614335"/>
                </a:cubicBezTo>
                <a:cubicBezTo>
                  <a:pt x="706321" y="3608529"/>
                  <a:pt x="852915" y="3595466"/>
                  <a:pt x="918229" y="3562083"/>
                </a:cubicBezTo>
                <a:cubicBezTo>
                  <a:pt x="983543" y="3528700"/>
                  <a:pt x="1029990" y="3438712"/>
                  <a:pt x="1031441" y="3414038"/>
                </a:cubicBezTo>
                <a:cubicBezTo>
                  <a:pt x="1032892" y="3389364"/>
                  <a:pt x="947258" y="3418392"/>
                  <a:pt x="926938" y="3414038"/>
                </a:cubicBezTo>
                <a:cubicBezTo>
                  <a:pt x="906618" y="3409684"/>
                  <a:pt x="913875" y="3412586"/>
                  <a:pt x="909521" y="3387912"/>
                </a:cubicBezTo>
                <a:cubicBezTo>
                  <a:pt x="905167" y="3363238"/>
                  <a:pt x="928389" y="3286312"/>
                  <a:pt x="900812" y="3265992"/>
                </a:cubicBezTo>
                <a:cubicBezTo>
                  <a:pt x="873235" y="3245672"/>
                  <a:pt x="768732" y="3293569"/>
                  <a:pt x="744058" y="3265992"/>
                </a:cubicBezTo>
                <a:cubicBezTo>
                  <a:pt x="719384" y="3238415"/>
                  <a:pt x="707772" y="3132461"/>
                  <a:pt x="752766" y="3100529"/>
                </a:cubicBezTo>
                <a:cubicBezTo>
                  <a:pt x="797760" y="3068598"/>
                  <a:pt x="964674" y="3171649"/>
                  <a:pt x="1014023" y="3074403"/>
                </a:cubicBezTo>
                <a:cubicBezTo>
                  <a:pt x="1063372" y="2977157"/>
                  <a:pt x="1134492" y="2614301"/>
                  <a:pt x="1048858" y="2517055"/>
                </a:cubicBezTo>
                <a:cubicBezTo>
                  <a:pt x="963224" y="2419809"/>
                  <a:pt x="591658" y="2505443"/>
                  <a:pt x="500218" y="2490929"/>
                </a:cubicBezTo>
                <a:cubicBezTo>
                  <a:pt x="408778" y="2476415"/>
                  <a:pt x="514732" y="2441580"/>
                  <a:pt x="500218" y="2429969"/>
                </a:cubicBezTo>
                <a:cubicBezTo>
                  <a:pt x="485704" y="2418358"/>
                  <a:pt x="421841" y="2533021"/>
                  <a:pt x="413132" y="2421261"/>
                </a:cubicBezTo>
                <a:cubicBezTo>
                  <a:pt x="404423" y="2309501"/>
                  <a:pt x="340560" y="1869718"/>
                  <a:pt x="447966" y="1759409"/>
                </a:cubicBezTo>
                <a:cubicBezTo>
                  <a:pt x="555372" y="1649100"/>
                  <a:pt x="953063" y="1798597"/>
                  <a:pt x="1057566" y="1759409"/>
                </a:cubicBezTo>
                <a:cubicBezTo>
                  <a:pt x="1162069" y="1720221"/>
                  <a:pt x="1130137" y="1563466"/>
                  <a:pt x="1074983" y="1524278"/>
                </a:cubicBezTo>
                <a:cubicBezTo>
                  <a:pt x="1019829" y="1485090"/>
                  <a:pt x="800664" y="1582335"/>
                  <a:pt x="726641" y="1524278"/>
                </a:cubicBezTo>
                <a:cubicBezTo>
                  <a:pt x="652618" y="1466221"/>
                  <a:pt x="635200" y="1258666"/>
                  <a:pt x="630846" y="1175935"/>
                </a:cubicBezTo>
                <a:cubicBezTo>
                  <a:pt x="626492" y="1093204"/>
                  <a:pt x="687452" y="1116426"/>
                  <a:pt x="700515" y="1027889"/>
                </a:cubicBezTo>
                <a:cubicBezTo>
                  <a:pt x="713578" y="939352"/>
                  <a:pt x="701966" y="740506"/>
                  <a:pt x="709223" y="644712"/>
                </a:cubicBezTo>
                <a:cubicBezTo>
                  <a:pt x="716480" y="548918"/>
                  <a:pt x="745509" y="499569"/>
                  <a:pt x="744058" y="453123"/>
                </a:cubicBezTo>
                <a:cubicBezTo>
                  <a:pt x="742607" y="406677"/>
                  <a:pt x="712126" y="390712"/>
                  <a:pt x="700515" y="366038"/>
                </a:cubicBezTo>
                <a:cubicBezTo>
                  <a:pt x="688904" y="341364"/>
                  <a:pt x="638103" y="313787"/>
                  <a:pt x="674389" y="305078"/>
                </a:cubicBezTo>
                <a:cubicBezTo>
                  <a:pt x="710675" y="296369"/>
                  <a:pt x="845658" y="307980"/>
                  <a:pt x="918229" y="313786"/>
                </a:cubicBezTo>
                <a:cubicBezTo>
                  <a:pt x="990800" y="319592"/>
                  <a:pt x="1064824" y="337009"/>
                  <a:pt x="1109818" y="339912"/>
                </a:cubicBezTo>
                <a:cubicBezTo>
                  <a:pt x="1154812" y="342815"/>
                  <a:pt x="1159167" y="338460"/>
                  <a:pt x="1188195" y="331203"/>
                </a:cubicBezTo>
                <a:cubicBezTo>
                  <a:pt x="1217223" y="323946"/>
                  <a:pt x="1259315" y="310883"/>
                  <a:pt x="1283989" y="296369"/>
                </a:cubicBezTo>
                <a:cubicBezTo>
                  <a:pt x="1308663" y="281855"/>
                  <a:pt x="1321727" y="257181"/>
                  <a:pt x="1336241" y="244118"/>
                </a:cubicBezTo>
                <a:cubicBezTo>
                  <a:pt x="1350755" y="231055"/>
                  <a:pt x="1347852" y="225249"/>
                  <a:pt x="1371075" y="217992"/>
                </a:cubicBezTo>
                <a:cubicBezTo>
                  <a:pt x="1394298" y="210735"/>
                  <a:pt x="1398652" y="203478"/>
                  <a:pt x="1475578" y="200575"/>
                </a:cubicBezTo>
                <a:cubicBezTo>
                  <a:pt x="1552504" y="197672"/>
                  <a:pt x="1713612" y="206381"/>
                  <a:pt x="1832629" y="200575"/>
                </a:cubicBezTo>
                <a:cubicBezTo>
                  <a:pt x="1951646" y="194769"/>
                  <a:pt x="2101144" y="181707"/>
                  <a:pt x="2189681" y="165741"/>
                </a:cubicBezTo>
                <a:cubicBezTo>
                  <a:pt x="2278218" y="149775"/>
                  <a:pt x="2298538" y="126552"/>
                  <a:pt x="2363852" y="104781"/>
                </a:cubicBezTo>
                <a:cubicBezTo>
                  <a:pt x="2429166" y="83009"/>
                  <a:pt x="2532218" y="52529"/>
                  <a:pt x="2581566" y="35112"/>
                </a:cubicBezTo>
                <a:cubicBezTo>
                  <a:pt x="2630914" y="17695"/>
                  <a:pt x="2628012" y="-2625"/>
                  <a:pt x="2659943" y="278"/>
                </a:cubicBezTo>
                <a:cubicBezTo>
                  <a:pt x="2691874" y="3181"/>
                  <a:pt x="2732515" y="29306"/>
                  <a:pt x="2773155" y="52529"/>
                </a:cubicBezTo>
                <a:cubicBezTo>
                  <a:pt x="2813795" y="75752"/>
                  <a:pt x="2867497" y="113489"/>
                  <a:pt x="2903783" y="139615"/>
                </a:cubicBezTo>
                <a:cubicBezTo>
                  <a:pt x="2940069" y="165741"/>
                  <a:pt x="2958937" y="186060"/>
                  <a:pt x="2990869" y="209283"/>
                </a:cubicBezTo>
                <a:cubicBezTo>
                  <a:pt x="3022801" y="232506"/>
                  <a:pt x="3077955" y="261535"/>
                  <a:pt x="3095372" y="278952"/>
                </a:cubicBezTo>
                <a:cubicBezTo>
                  <a:pt x="3112789" y="296369"/>
                  <a:pt x="3024252" y="318140"/>
                  <a:pt x="3138915" y="313786"/>
                </a:cubicBez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AutoShape 24"/>
          <p:cNvSpPr>
            <a:spLocks noChangeArrowheads="1"/>
          </p:cNvSpPr>
          <p:nvPr/>
        </p:nvSpPr>
        <p:spPr bwMode="auto">
          <a:xfrm>
            <a:off x="3844925" y="1255713"/>
            <a:ext cx="1201738" cy="277812"/>
          </a:xfrm>
          <a:prstGeom prst="wedgeRectCallout">
            <a:avLst>
              <a:gd name="adj1" fmla="val 71653"/>
              <a:gd name="adj2" fmla="val 535204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87490" tIns="43750" rIns="87490" bIns="43750"/>
          <a:lstStyle/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г.Азов</a:t>
            </a:r>
            <a:endParaRPr lang="en-US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3663" y="942975"/>
          <a:ext cx="3255962" cy="105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95">
                  <a:extLst>
                    <a:ext uri="{9D8B030D-6E8A-4147-A177-3AD203B41FA5}"/>
                  </a:extLst>
                </a:gridCol>
                <a:gridCol w="533234">
                  <a:extLst>
                    <a:ext uri="{9D8B030D-6E8A-4147-A177-3AD203B41FA5}"/>
                  </a:extLst>
                </a:gridCol>
                <a:gridCol w="484120">
                  <a:extLst>
                    <a:ext uri="{9D8B030D-6E8A-4147-A177-3AD203B41FA5}"/>
                  </a:extLst>
                </a:gridCol>
                <a:gridCol w="437744">
                  <a:extLst>
                    <a:ext uri="{9D8B030D-6E8A-4147-A177-3AD203B41FA5}"/>
                  </a:extLst>
                </a:gridCol>
                <a:gridCol w="453908">
                  <a:extLst>
                    <a:ext uri="{9D8B030D-6E8A-4147-A177-3AD203B41FA5}"/>
                  </a:extLst>
                </a:gridCol>
                <a:gridCol w="442280">
                  <a:extLst>
                    <a:ext uri="{9D8B030D-6E8A-4147-A177-3AD203B41FA5}"/>
                  </a:extLst>
                </a:gridCol>
              </a:tblGrid>
              <a:tr h="27483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Населённый</a:t>
                      </a:r>
                      <a:r>
                        <a:rPr lang="ru-RU" sz="900" baseline="0" dirty="0" smtClean="0"/>
                        <a:t> пункт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Домов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Человек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Детей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СЗО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extLst>
                  <a:ext uri="{0D108BD9-81ED-4DB2-BD59-A6C34878D82A}"/>
                </a:extLst>
              </a:tr>
              <a:tr h="27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Азов</a:t>
                      </a:r>
                      <a:endParaRPr lang="ru-RU" sz="900" b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17342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82590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27530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57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marL="121920" marR="121920" marT="60960" marB="60960"/>
                </a:tc>
                <a:extLst>
                  <a:ext uri="{0D108BD9-81ED-4DB2-BD59-A6C34878D82A}"/>
                </a:extLst>
              </a:tr>
              <a:tr h="179701"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121920" marR="121920" marT="60960" marB="6096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 bwMode="auto">
          <a:xfrm>
            <a:off x="4629253" y="3687354"/>
            <a:ext cx="1849703" cy="30758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Азовский район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77250" y="1038225"/>
            <a:ext cx="3465513" cy="18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3663" y="4360863"/>
            <a:ext cx="3536950" cy="314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3663" y="4706938"/>
            <a:ext cx="35369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46" name="Группа 34"/>
          <p:cNvGrpSpPr>
            <a:grpSpLocks/>
          </p:cNvGrpSpPr>
          <p:nvPr/>
        </p:nvGrpSpPr>
        <p:grpSpPr bwMode="auto">
          <a:xfrm>
            <a:off x="9831388" y="5557838"/>
            <a:ext cx="2335212" cy="1301750"/>
            <a:chOff x="9836577" y="5064650"/>
            <a:chExt cx="2336490" cy="1301225"/>
          </a:xfrm>
        </p:grpSpPr>
        <p:sp>
          <p:nvSpPr>
            <p:cNvPr id="21548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49" tIns="45728" rIns="91449" bIns="45728" anchor="ctr"/>
            <a:lstStyle/>
            <a:p>
              <a:endParaRPr lang="ru-RU" altLang="ru-RU" sz="9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549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 b="1" i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Условные обозначения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9941409" y="6192907"/>
              <a:ext cx="330381" cy="158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51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>
                <a:off x="204089" y="3846752"/>
                <a:ext cx="0" cy="299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27844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defRPr/>
                </a:pPr>
                <a:endParaRPr lang="ru-RU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30" name="Freeform 285"/>
              <p:cNvSpPr>
                <a:spLocks/>
              </p:cNvSpPr>
              <p:nvPr/>
            </p:nvSpPr>
            <p:spPr bwMode="auto">
              <a:xfrm>
                <a:off x="199125" y="3794484"/>
                <a:ext cx="269732" cy="227251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2784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31" name="Text Box 286"/>
              <p:cNvSpPr txBox="1">
                <a:spLocks noChangeArrowheads="1"/>
              </p:cNvSpPr>
              <p:nvPr/>
            </p:nvSpPr>
            <p:spPr bwMode="auto">
              <a:xfrm>
                <a:off x="142861" y="3760397"/>
                <a:ext cx="345853" cy="252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0276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21552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16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пожарно-спасательные формирования</a:t>
              </a:r>
            </a:p>
          </p:txBody>
        </p:sp>
        <p:sp>
          <p:nvSpPr>
            <p:cNvPr id="21553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5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6956" tIns="53480" rIns="106956" bIns="53480">
              <a:spAutoFit/>
            </a:bodyPr>
            <a:lstStyle/>
            <a:p>
              <a:pPr defTabSz="1068388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линии электропередач 110 кВт</a:t>
              </a:r>
            </a:p>
          </p:txBody>
        </p:sp>
        <p:grpSp>
          <p:nvGrpSpPr>
            <p:cNvPr id="21554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156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95 h 135"/>
                  <a:gd name="T2" fmla="*/ 0 w 139"/>
                  <a:gd name="T3" fmla="*/ 65 h 135"/>
                  <a:gd name="T4" fmla="*/ 2 w 139"/>
                  <a:gd name="T5" fmla="*/ 65 h 135"/>
                  <a:gd name="T6" fmla="*/ 2 w 139"/>
                  <a:gd name="T7" fmla="*/ 33 h 135"/>
                  <a:gd name="T8" fmla="*/ 3 w 139"/>
                  <a:gd name="T9" fmla="*/ 33 h 135"/>
                  <a:gd name="T10" fmla="*/ 3 w 139"/>
                  <a:gd name="T11" fmla="*/ 0 h 135"/>
                  <a:gd name="T12" fmla="*/ 5 w 139"/>
                  <a:gd name="T13" fmla="*/ 0 h 135"/>
                  <a:gd name="T14" fmla="*/ 5 w 139"/>
                  <a:gd name="T15" fmla="*/ 95 h 135"/>
                  <a:gd name="T16" fmla="*/ 0 w 139"/>
                  <a:gd name="T17" fmla="*/ 95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4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846 h 1278"/>
                  <a:gd name="T2" fmla="*/ 0 w 1946"/>
                  <a:gd name="T3" fmla="*/ 68 h 1278"/>
                  <a:gd name="T4" fmla="*/ 28 w 1946"/>
                  <a:gd name="T5" fmla="*/ 68 h 1278"/>
                  <a:gd name="T6" fmla="*/ 28 w 1946"/>
                  <a:gd name="T7" fmla="*/ 62 h 1278"/>
                  <a:gd name="T8" fmla="*/ 28 w 1946"/>
                  <a:gd name="T9" fmla="*/ 54 h 1278"/>
                  <a:gd name="T10" fmla="*/ 28 w 1946"/>
                  <a:gd name="T11" fmla="*/ 48 h 1278"/>
                  <a:gd name="T12" fmla="*/ 28 w 1946"/>
                  <a:gd name="T13" fmla="*/ 42 h 1278"/>
                  <a:gd name="T14" fmla="*/ 29 w 1946"/>
                  <a:gd name="T15" fmla="*/ 37 h 1278"/>
                  <a:gd name="T16" fmla="*/ 29 w 1946"/>
                  <a:gd name="T17" fmla="*/ 31 h 1278"/>
                  <a:gd name="T18" fmla="*/ 30 w 1946"/>
                  <a:gd name="T19" fmla="*/ 25 h 1278"/>
                  <a:gd name="T20" fmla="*/ 30 w 1946"/>
                  <a:gd name="T21" fmla="*/ 20 h 1278"/>
                  <a:gd name="T22" fmla="*/ 31 w 1946"/>
                  <a:gd name="T23" fmla="*/ 16 h 1278"/>
                  <a:gd name="T24" fmla="*/ 31 w 1946"/>
                  <a:gd name="T25" fmla="*/ 12 h 1278"/>
                  <a:gd name="T26" fmla="*/ 32 w 1946"/>
                  <a:gd name="T27" fmla="*/ 9 h 1278"/>
                  <a:gd name="T28" fmla="*/ 33 w 1946"/>
                  <a:gd name="T29" fmla="*/ 5 h 1278"/>
                  <a:gd name="T30" fmla="*/ 34 w 1946"/>
                  <a:gd name="T31" fmla="*/ 3 h 1278"/>
                  <a:gd name="T32" fmla="*/ 34 w 1946"/>
                  <a:gd name="T33" fmla="*/ 3 h 1278"/>
                  <a:gd name="T34" fmla="*/ 35 w 1946"/>
                  <a:gd name="T35" fmla="*/ 0 h 1278"/>
                  <a:gd name="T36" fmla="*/ 36 w 1946"/>
                  <a:gd name="T37" fmla="*/ 0 h 1278"/>
                  <a:gd name="T38" fmla="*/ 37 w 1946"/>
                  <a:gd name="T39" fmla="*/ 0 h 1278"/>
                  <a:gd name="T40" fmla="*/ 38 w 1946"/>
                  <a:gd name="T41" fmla="*/ 3 h 1278"/>
                  <a:gd name="T42" fmla="*/ 38 w 1946"/>
                  <a:gd name="T43" fmla="*/ 3 h 1278"/>
                  <a:gd name="T44" fmla="*/ 39 w 1946"/>
                  <a:gd name="T45" fmla="*/ 5 h 1278"/>
                  <a:gd name="T46" fmla="*/ 40 w 1946"/>
                  <a:gd name="T47" fmla="*/ 9 h 1278"/>
                  <a:gd name="T48" fmla="*/ 41 w 1946"/>
                  <a:gd name="T49" fmla="*/ 12 h 1278"/>
                  <a:gd name="T50" fmla="*/ 41 w 1946"/>
                  <a:gd name="T51" fmla="*/ 16 h 1278"/>
                  <a:gd name="T52" fmla="*/ 42 w 1946"/>
                  <a:gd name="T53" fmla="*/ 20 h 1278"/>
                  <a:gd name="T54" fmla="*/ 42 w 1946"/>
                  <a:gd name="T55" fmla="*/ 25 h 1278"/>
                  <a:gd name="T56" fmla="*/ 43 w 1946"/>
                  <a:gd name="T57" fmla="*/ 31 h 1278"/>
                  <a:gd name="T58" fmla="*/ 43 w 1946"/>
                  <a:gd name="T59" fmla="*/ 37 h 1278"/>
                  <a:gd name="T60" fmla="*/ 43 w 1946"/>
                  <a:gd name="T61" fmla="*/ 42 h 1278"/>
                  <a:gd name="T62" fmla="*/ 44 w 1946"/>
                  <a:gd name="T63" fmla="*/ 48 h 1278"/>
                  <a:gd name="T64" fmla="*/ 44 w 1946"/>
                  <a:gd name="T65" fmla="*/ 54 h 1278"/>
                  <a:gd name="T66" fmla="*/ 44 w 1946"/>
                  <a:gd name="T67" fmla="*/ 62 h 1278"/>
                  <a:gd name="T68" fmla="*/ 44 w 1946"/>
                  <a:gd name="T69" fmla="*/ 68 h 1278"/>
                  <a:gd name="T70" fmla="*/ 72 w 1946"/>
                  <a:gd name="T71" fmla="*/ 68 h 1278"/>
                  <a:gd name="T72" fmla="*/ 72 w 1946"/>
                  <a:gd name="T73" fmla="*/ 846 h 1278"/>
                  <a:gd name="T74" fmla="*/ 0 w 1946"/>
                  <a:gd name="T75" fmla="*/ 846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6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6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6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6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7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16 w 440"/>
                  <a:gd name="T1" fmla="*/ 68 h 102"/>
                  <a:gd name="T2" fmla="*/ 16 w 440"/>
                  <a:gd name="T3" fmla="*/ 61 h 102"/>
                  <a:gd name="T4" fmla="*/ 16 w 440"/>
                  <a:gd name="T5" fmla="*/ 55 h 102"/>
                  <a:gd name="T6" fmla="*/ 16 w 440"/>
                  <a:gd name="T7" fmla="*/ 48 h 102"/>
                  <a:gd name="T8" fmla="*/ 15 w 440"/>
                  <a:gd name="T9" fmla="*/ 43 h 102"/>
                  <a:gd name="T10" fmla="*/ 15 w 440"/>
                  <a:gd name="T11" fmla="*/ 37 h 102"/>
                  <a:gd name="T12" fmla="*/ 15 w 440"/>
                  <a:gd name="T13" fmla="*/ 31 h 102"/>
                  <a:gd name="T14" fmla="*/ 14 w 440"/>
                  <a:gd name="T15" fmla="*/ 25 h 102"/>
                  <a:gd name="T16" fmla="*/ 14 w 440"/>
                  <a:gd name="T17" fmla="*/ 20 h 102"/>
                  <a:gd name="T18" fmla="*/ 13 w 440"/>
                  <a:gd name="T19" fmla="*/ 16 h 102"/>
                  <a:gd name="T20" fmla="*/ 13 w 440"/>
                  <a:gd name="T21" fmla="*/ 12 h 102"/>
                  <a:gd name="T22" fmla="*/ 12 w 440"/>
                  <a:gd name="T23" fmla="*/ 9 h 102"/>
                  <a:gd name="T24" fmla="*/ 11 w 440"/>
                  <a:gd name="T25" fmla="*/ 5 h 102"/>
                  <a:gd name="T26" fmla="*/ 11 w 440"/>
                  <a:gd name="T27" fmla="*/ 3 h 102"/>
                  <a:gd name="T28" fmla="*/ 10 w 440"/>
                  <a:gd name="T29" fmla="*/ 3 h 102"/>
                  <a:gd name="T30" fmla="*/ 9 w 440"/>
                  <a:gd name="T31" fmla="*/ 0 h 102"/>
                  <a:gd name="T32" fmla="*/ 8 w 440"/>
                  <a:gd name="T33" fmla="*/ 0 h 102"/>
                  <a:gd name="T34" fmla="*/ 7 w 440"/>
                  <a:gd name="T35" fmla="*/ 0 h 102"/>
                  <a:gd name="T36" fmla="*/ 6 w 440"/>
                  <a:gd name="T37" fmla="*/ 3 h 102"/>
                  <a:gd name="T38" fmla="*/ 6 w 440"/>
                  <a:gd name="T39" fmla="*/ 3 h 102"/>
                  <a:gd name="T40" fmla="*/ 5 w 440"/>
                  <a:gd name="T41" fmla="*/ 5 h 102"/>
                  <a:gd name="T42" fmla="*/ 4 w 440"/>
                  <a:gd name="T43" fmla="*/ 9 h 102"/>
                  <a:gd name="T44" fmla="*/ 4 w 440"/>
                  <a:gd name="T45" fmla="*/ 12 h 102"/>
                  <a:gd name="T46" fmla="*/ 3 w 440"/>
                  <a:gd name="T47" fmla="*/ 16 h 102"/>
                  <a:gd name="T48" fmla="*/ 2 w 440"/>
                  <a:gd name="T49" fmla="*/ 20 h 102"/>
                  <a:gd name="T50" fmla="*/ 2 w 440"/>
                  <a:gd name="T51" fmla="*/ 25 h 102"/>
                  <a:gd name="T52" fmla="*/ 1 w 440"/>
                  <a:gd name="T53" fmla="*/ 31 h 102"/>
                  <a:gd name="T54" fmla="*/ 1 w 440"/>
                  <a:gd name="T55" fmla="*/ 37 h 102"/>
                  <a:gd name="T56" fmla="*/ 1 w 440"/>
                  <a:gd name="T57" fmla="*/ 43 h 102"/>
                  <a:gd name="T58" fmla="*/ 0 w 440"/>
                  <a:gd name="T59" fmla="*/ 48 h 102"/>
                  <a:gd name="T60" fmla="*/ 0 w 440"/>
                  <a:gd name="T61" fmla="*/ 55 h 102"/>
                  <a:gd name="T62" fmla="*/ 0 w 440"/>
                  <a:gd name="T63" fmla="*/ 61 h 102"/>
                  <a:gd name="T64" fmla="*/ 0 w 440"/>
                  <a:gd name="T65" fmla="*/ 68 h 102"/>
                  <a:gd name="T66" fmla="*/ 16 w 440"/>
                  <a:gd name="T67" fmla="*/ 6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33 w 1847"/>
                  <a:gd name="T1" fmla="*/ 44 h 168"/>
                  <a:gd name="T2" fmla="*/ 32 w 1847"/>
                  <a:gd name="T3" fmla="*/ 46 h 168"/>
                  <a:gd name="T4" fmla="*/ 30 w 1847"/>
                  <a:gd name="T5" fmla="*/ 52 h 168"/>
                  <a:gd name="T6" fmla="*/ 29 w 1847"/>
                  <a:gd name="T7" fmla="*/ 60 h 168"/>
                  <a:gd name="T8" fmla="*/ 28 w 1847"/>
                  <a:gd name="T9" fmla="*/ 69 h 168"/>
                  <a:gd name="T10" fmla="*/ 27 w 1847"/>
                  <a:gd name="T11" fmla="*/ 80 h 168"/>
                  <a:gd name="T12" fmla="*/ 26 w 1847"/>
                  <a:gd name="T13" fmla="*/ 92 h 168"/>
                  <a:gd name="T14" fmla="*/ 26 w 1847"/>
                  <a:gd name="T15" fmla="*/ 106 h 168"/>
                  <a:gd name="T16" fmla="*/ 0 w 1847"/>
                  <a:gd name="T17" fmla="*/ 113 h 168"/>
                  <a:gd name="T18" fmla="*/ 0 w 1847"/>
                  <a:gd name="T19" fmla="*/ 77 h 168"/>
                  <a:gd name="T20" fmla="*/ 2 w 1847"/>
                  <a:gd name="T21" fmla="*/ 77 h 168"/>
                  <a:gd name="T22" fmla="*/ 5 w 1847"/>
                  <a:gd name="T23" fmla="*/ 77 h 168"/>
                  <a:gd name="T24" fmla="*/ 9 w 1847"/>
                  <a:gd name="T25" fmla="*/ 77 h 168"/>
                  <a:gd name="T26" fmla="*/ 14 w 1847"/>
                  <a:gd name="T27" fmla="*/ 77 h 168"/>
                  <a:gd name="T28" fmla="*/ 18 w 1847"/>
                  <a:gd name="T29" fmla="*/ 77 h 168"/>
                  <a:gd name="T30" fmla="*/ 22 w 1847"/>
                  <a:gd name="T31" fmla="*/ 77 h 168"/>
                  <a:gd name="T32" fmla="*/ 24 w 1847"/>
                  <a:gd name="T33" fmla="*/ 77 h 168"/>
                  <a:gd name="T34" fmla="*/ 25 w 1847"/>
                  <a:gd name="T35" fmla="*/ 70 h 168"/>
                  <a:gd name="T36" fmla="*/ 25 w 1847"/>
                  <a:gd name="T37" fmla="*/ 56 h 168"/>
                  <a:gd name="T38" fmla="*/ 26 w 1847"/>
                  <a:gd name="T39" fmla="*/ 41 h 168"/>
                  <a:gd name="T40" fmla="*/ 28 w 1847"/>
                  <a:gd name="T41" fmla="*/ 29 h 168"/>
                  <a:gd name="T42" fmla="*/ 29 w 1847"/>
                  <a:gd name="T43" fmla="*/ 18 h 168"/>
                  <a:gd name="T44" fmla="*/ 30 w 1847"/>
                  <a:gd name="T45" fmla="*/ 9 h 168"/>
                  <a:gd name="T46" fmla="*/ 32 w 1847"/>
                  <a:gd name="T47" fmla="*/ 4 h 168"/>
                  <a:gd name="T48" fmla="*/ 33 w 1847"/>
                  <a:gd name="T49" fmla="*/ 1 h 168"/>
                  <a:gd name="T50" fmla="*/ 35 w 1847"/>
                  <a:gd name="T51" fmla="*/ 1 h 168"/>
                  <a:gd name="T52" fmla="*/ 37 w 1847"/>
                  <a:gd name="T53" fmla="*/ 4 h 168"/>
                  <a:gd name="T54" fmla="*/ 38 w 1847"/>
                  <a:gd name="T55" fmla="*/ 9 h 168"/>
                  <a:gd name="T56" fmla="*/ 40 w 1847"/>
                  <a:gd name="T57" fmla="*/ 18 h 168"/>
                  <a:gd name="T58" fmla="*/ 41 w 1847"/>
                  <a:gd name="T59" fmla="*/ 29 h 168"/>
                  <a:gd name="T60" fmla="*/ 42 w 1847"/>
                  <a:gd name="T61" fmla="*/ 41 h 168"/>
                  <a:gd name="T62" fmla="*/ 43 w 1847"/>
                  <a:gd name="T63" fmla="*/ 56 h 168"/>
                  <a:gd name="T64" fmla="*/ 44 w 1847"/>
                  <a:gd name="T65" fmla="*/ 70 h 168"/>
                  <a:gd name="T66" fmla="*/ 45 w 1847"/>
                  <a:gd name="T67" fmla="*/ 77 h 168"/>
                  <a:gd name="T68" fmla="*/ 47 w 1847"/>
                  <a:gd name="T69" fmla="*/ 77 h 168"/>
                  <a:gd name="T70" fmla="*/ 50 w 1847"/>
                  <a:gd name="T71" fmla="*/ 77 h 168"/>
                  <a:gd name="T72" fmla="*/ 54 w 1847"/>
                  <a:gd name="T73" fmla="*/ 77 h 168"/>
                  <a:gd name="T74" fmla="*/ 59 w 1847"/>
                  <a:gd name="T75" fmla="*/ 77 h 168"/>
                  <a:gd name="T76" fmla="*/ 63 w 1847"/>
                  <a:gd name="T77" fmla="*/ 77 h 168"/>
                  <a:gd name="T78" fmla="*/ 66 w 1847"/>
                  <a:gd name="T79" fmla="*/ 77 h 168"/>
                  <a:gd name="T80" fmla="*/ 68 w 1847"/>
                  <a:gd name="T81" fmla="*/ 77 h 168"/>
                  <a:gd name="T82" fmla="*/ 68 w 1847"/>
                  <a:gd name="T83" fmla="*/ 113 h 168"/>
                  <a:gd name="T84" fmla="*/ 42 w 1847"/>
                  <a:gd name="T85" fmla="*/ 106 h 168"/>
                  <a:gd name="T86" fmla="*/ 42 w 1847"/>
                  <a:gd name="T87" fmla="*/ 92 h 168"/>
                  <a:gd name="T88" fmla="*/ 41 w 1847"/>
                  <a:gd name="T89" fmla="*/ 80 h 168"/>
                  <a:gd name="T90" fmla="*/ 40 w 1847"/>
                  <a:gd name="T91" fmla="*/ 69 h 168"/>
                  <a:gd name="T92" fmla="*/ 39 w 1847"/>
                  <a:gd name="T93" fmla="*/ 60 h 168"/>
                  <a:gd name="T94" fmla="*/ 38 w 1847"/>
                  <a:gd name="T95" fmla="*/ 52 h 168"/>
                  <a:gd name="T96" fmla="*/ 37 w 1847"/>
                  <a:gd name="T97" fmla="*/ 46 h 168"/>
                  <a:gd name="T98" fmla="*/ 35 w 1847"/>
                  <a:gd name="T99" fmla="*/ 44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8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59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0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1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1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1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1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1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1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7 w 217"/>
                  <a:gd name="T1" fmla="*/ 142 h 373"/>
                  <a:gd name="T2" fmla="*/ 1 w 217"/>
                  <a:gd name="T3" fmla="*/ 142 h 373"/>
                  <a:gd name="T4" fmla="*/ 1 w 217"/>
                  <a:gd name="T5" fmla="*/ 226 h 373"/>
                  <a:gd name="T6" fmla="*/ 7 w 217"/>
                  <a:gd name="T7" fmla="*/ 226 h 373"/>
                  <a:gd name="T8" fmla="*/ 8 w 217"/>
                  <a:gd name="T9" fmla="*/ 244 h 373"/>
                  <a:gd name="T10" fmla="*/ 0 w 217"/>
                  <a:gd name="T11" fmla="*/ 244 h 373"/>
                  <a:gd name="T12" fmla="*/ 0 w 217"/>
                  <a:gd name="T13" fmla="*/ 0 h 373"/>
                  <a:gd name="T14" fmla="*/ 8 w 217"/>
                  <a:gd name="T15" fmla="*/ 0 h 373"/>
                  <a:gd name="T16" fmla="*/ 7 w 217"/>
                  <a:gd name="T17" fmla="*/ 19 h 373"/>
                  <a:gd name="T18" fmla="*/ 1 w 217"/>
                  <a:gd name="T19" fmla="*/ 19 h 373"/>
                  <a:gd name="T20" fmla="*/ 1 w 217"/>
                  <a:gd name="T21" fmla="*/ 112 h 373"/>
                  <a:gd name="T22" fmla="*/ 7 w 217"/>
                  <a:gd name="T23" fmla="*/ 112 h 373"/>
                  <a:gd name="T24" fmla="*/ 7 w 217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19 h 373"/>
                  <a:gd name="T2" fmla="*/ 0 w 29"/>
                  <a:gd name="T3" fmla="*/ 226 h 373"/>
                  <a:gd name="T4" fmla="*/ 1 w 29"/>
                  <a:gd name="T5" fmla="*/ 244 h 373"/>
                  <a:gd name="T6" fmla="*/ 1 w 29"/>
                  <a:gd name="T7" fmla="*/ 0 h 373"/>
                  <a:gd name="T8" fmla="*/ 0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7 w 216"/>
                  <a:gd name="T1" fmla="*/ 142 h 373"/>
                  <a:gd name="T2" fmla="*/ 1 w 216"/>
                  <a:gd name="T3" fmla="*/ 142 h 373"/>
                  <a:gd name="T4" fmla="*/ 1 w 216"/>
                  <a:gd name="T5" fmla="*/ 226 h 373"/>
                  <a:gd name="T6" fmla="*/ 7 w 216"/>
                  <a:gd name="T7" fmla="*/ 226 h 373"/>
                  <a:gd name="T8" fmla="*/ 8 w 216"/>
                  <a:gd name="T9" fmla="*/ 244 h 373"/>
                  <a:gd name="T10" fmla="*/ 0 w 216"/>
                  <a:gd name="T11" fmla="*/ 244 h 373"/>
                  <a:gd name="T12" fmla="*/ 0 w 216"/>
                  <a:gd name="T13" fmla="*/ 0 h 373"/>
                  <a:gd name="T14" fmla="*/ 8 w 216"/>
                  <a:gd name="T15" fmla="*/ 0 h 373"/>
                  <a:gd name="T16" fmla="*/ 7 w 216"/>
                  <a:gd name="T17" fmla="*/ 19 h 373"/>
                  <a:gd name="T18" fmla="*/ 1 w 216"/>
                  <a:gd name="T19" fmla="*/ 19 h 373"/>
                  <a:gd name="T20" fmla="*/ 1 w 216"/>
                  <a:gd name="T21" fmla="*/ 112 h 373"/>
                  <a:gd name="T22" fmla="*/ 7 w 216"/>
                  <a:gd name="T23" fmla="*/ 112 h 373"/>
                  <a:gd name="T24" fmla="*/ 7 w 216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19 h 373"/>
                  <a:gd name="T2" fmla="*/ 0 w 29"/>
                  <a:gd name="T3" fmla="*/ 226 h 373"/>
                  <a:gd name="T4" fmla="*/ 1 w 29"/>
                  <a:gd name="T5" fmla="*/ 244 h 373"/>
                  <a:gd name="T6" fmla="*/ 1 w 29"/>
                  <a:gd name="T7" fmla="*/ 0 h 373"/>
                  <a:gd name="T8" fmla="*/ 0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7 w 217"/>
                  <a:gd name="T1" fmla="*/ 142 h 373"/>
                  <a:gd name="T2" fmla="*/ 1 w 217"/>
                  <a:gd name="T3" fmla="*/ 142 h 373"/>
                  <a:gd name="T4" fmla="*/ 1 w 217"/>
                  <a:gd name="T5" fmla="*/ 226 h 373"/>
                  <a:gd name="T6" fmla="*/ 7 w 217"/>
                  <a:gd name="T7" fmla="*/ 226 h 373"/>
                  <a:gd name="T8" fmla="*/ 8 w 217"/>
                  <a:gd name="T9" fmla="*/ 244 h 373"/>
                  <a:gd name="T10" fmla="*/ 0 w 217"/>
                  <a:gd name="T11" fmla="*/ 244 h 373"/>
                  <a:gd name="T12" fmla="*/ 0 w 217"/>
                  <a:gd name="T13" fmla="*/ 0 h 373"/>
                  <a:gd name="T14" fmla="*/ 8 w 217"/>
                  <a:gd name="T15" fmla="*/ 0 h 373"/>
                  <a:gd name="T16" fmla="*/ 7 w 217"/>
                  <a:gd name="T17" fmla="*/ 19 h 373"/>
                  <a:gd name="T18" fmla="*/ 1 w 217"/>
                  <a:gd name="T19" fmla="*/ 19 h 373"/>
                  <a:gd name="T20" fmla="*/ 1 w 217"/>
                  <a:gd name="T21" fmla="*/ 112 h 373"/>
                  <a:gd name="T22" fmla="*/ 7 w 217"/>
                  <a:gd name="T23" fmla="*/ 112 h 373"/>
                  <a:gd name="T24" fmla="*/ 7 w 217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19 h 373"/>
                  <a:gd name="T2" fmla="*/ 0 w 29"/>
                  <a:gd name="T3" fmla="*/ 226 h 373"/>
                  <a:gd name="T4" fmla="*/ 1 w 29"/>
                  <a:gd name="T5" fmla="*/ 244 h 373"/>
                  <a:gd name="T6" fmla="*/ 1 w 29"/>
                  <a:gd name="T7" fmla="*/ 0 h 373"/>
                  <a:gd name="T8" fmla="*/ 0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7 w 216"/>
                  <a:gd name="T1" fmla="*/ 144 h 372"/>
                  <a:gd name="T2" fmla="*/ 1 w 216"/>
                  <a:gd name="T3" fmla="*/ 144 h 372"/>
                  <a:gd name="T4" fmla="*/ 1 w 216"/>
                  <a:gd name="T5" fmla="*/ 226 h 372"/>
                  <a:gd name="T6" fmla="*/ 7 w 216"/>
                  <a:gd name="T7" fmla="*/ 226 h 372"/>
                  <a:gd name="T8" fmla="*/ 8 w 216"/>
                  <a:gd name="T9" fmla="*/ 246 h 372"/>
                  <a:gd name="T10" fmla="*/ 0 w 216"/>
                  <a:gd name="T11" fmla="*/ 246 h 372"/>
                  <a:gd name="T12" fmla="*/ 0 w 216"/>
                  <a:gd name="T13" fmla="*/ 0 h 372"/>
                  <a:gd name="T14" fmla="*/ 8 w 216"/>
                  <a:gd name="T15" fmla="*/ 0 h 372"/>
                  <a:gd name="T16" fmla="*/ 7 w 216"/>
                  <a:gd name="T17" fmla="*/ 18 h 372"/>
                  <a:gd name="T18" fmla="*/ 1 w 216"/>
                  <a:gd name="T19" fmla="*/ 18 h 372"/>
                  <a:gd name="T20" fmla="*/ 1 w 216"/>
                  <a:gd name="T21" fmla="*/ 113 h 372"/>
                  <a:gd name="T22" fmla="*/ 7 w 216"/>
                  <a:gd name="T23" fmla="*/ 113 h 372"/>
                  <a:gd name="T24" fmla="*/ 7 w 216"/>
                  <a:gd name="T25" fmla="*/ 144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18 h 372"/>
                  <a:gd name="T2" fmla="*/ 0 w 29"/>
                  <a:gd name="T3" fmla="*/ 226 h 372"/>
                  <a:gd name="T4" fmla="*/ 1 w 29"/>
                  <a:gd name="T5" fmla="*/ 246 h 372"/>
                  <a:gd name="T6" fmla="*/ 1 w 29"/>
                  <a:gd name="T7" fmla="*/ 0 h 372"/>
                  <a:gd name="T8" fmla="*/ 0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7 w 217"/>
                  <a:gd name="T1" fmla="*/ 144 h 372"/>
                  <a:gd name="T2" fmla="*/ 1 w 217"/>
                  <a:gd name="T3" fmla="*/ 144 h 372"/>
                  <a:gd name="T4" fmla="*/ 1 w 217"/>
                  <a:gd name="T5" fmla="*/ 226 h 372"/>
                  <a:gd name="T6" fmla="*/ 7 w 217"/>
                  <a:gd name="T7" fmla="*/ 226 h 372"/>
                  <a:gd name="T8" fmla="*/ 8 w 217"/>
                  <a:gd name="T9" fmla="*/ 246 h 372"/>
                  <a:gd name="T10" fmla="*/ 0 w 217"/>
                  <a:gd name="T11" fmla="*/ 246 h 372"/>
                  <a:gd name="T12" fmla="*/ 0 w 217"/>
                  <a:gd name="T13" fmla="*/ 0 h 372"/>
                  <a:gd name="T14" fmla="*/ 8 w 217"/>
                  <a:gd name="T15" fmla="*/ 0 h 372"/>
                  <a:gd name="T16" fmla="*/ 7 w 217"/>
                  <a:gd name="T17" fmla="*/ 18 h 372"/>
                  <a:gd name="T18" fmla="*/ 1 w 217"/>
                  <a:gd name="T19" fmla="*/ 18 h 372"/>
                  <a:gd name="T20" fmla="*/ 1 w 217"/>
                  <a:gd name="T21" fmla="*/ 113 h 372"/>
                  <a:gd name="T22" fmla="*/ 7 w 217"/>
                  <a:gd name="T23" fmla="*/ 113 h 372"/>
                  <a:gd name="T24" fmla="*/ 7 w 217"/>
                  <a:gd name="T25" fmla="*/ 144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18 h 372"/>
                  <a:gd name="T2" fmla="*/ 0 w 29"/>
                  <a:gd name="T3" fmla="*/ 226 h 372"/>
                  <a:gd name="T4" fmla="*/ 1 w 29"/>
                  <a:gd name="T5" fmla="*/ 246 h 372"/>
                  <a:gd name="T6" fmla="*/ 1 w 29"/>
                  <a:gd name="T7" fmla="*/ 0 h 372"/>
                  <a:gd name="T8" fmla="*/ 0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1 w 215"/>
                  <a:gd name="T1" fmla="*/ 142 h 373"/>
                  <a:gd name="T2" fmla="*/ 7 w 215"/>
                  <a:gd name="T3" fmla="*/ 142 h 373"/>
                  <a:gd name="T4" fmla="*/ 7 w 215"/>
                  <a:gd name="T5" fmla="*/ 226 h 373"/>
                  <a:gd name="T6" fmla="*/ 1 w 215"/>
                  <a:gd name="T7" fmla="*/ 226 h 373"/>
                  <a:gd name="T8" fmla="*/ 0 w 215"/>
                  <a:gd name="T9" fmla="*/ 244 h 373"/>
                  <a:gd name="T10" fmla="*/ 8 w 215"/>
                  <a:gd name="T11" fmla="*/ 244 h 373"/>
                  <a:gd name="T12" fmla="*/ 8 w 215"/>
                  <a:gd name="T13" fmla="*/ 0 h 373"/>
                  <a:gd name="T14" fmla="*/ 0 w 215"/>
                  <a:gd name="T15" fmla="*/ 0 h 373"/>
                  <a:gd name="T16" fmla="*/ 1 w 215"/>
                  <a:gd name="T17" fmla="*/ 19 h 373"/>
                  <a:gd name="T18" fmla="*/ 7 w 215"/>
                  <a:gd name="T19" fmla="*/ 19 h 373"/>
                  <a:gd name="T20" fmla="*/ 7 w 215"/>
                  <a:gd name="T21" fmla="*/ 112 h 373"/>
                  <a:gd name="T22" fmla="*/ 1 w 215"/>
                  <a:gd name="T23" fmla="*/ 112 h 373"/>
                  <a:gd name="T24" fmla="*/ 1 w 215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1 w 29"/>
                  <a:gd name="T1" fmla="*/ 19 h 373"/>
                  <a:gd name="T2" fmla="*/ 1 w 29"/>
                  <a:gd name="T3" fmla="*/ 226 h 373"/>
                  <a:gd name="T4" fmla="*/ 0 w 29"/>
                  <a:gd name="T5" fmla="*/ 244 h 373"/>
                  <a:gd name="T6" fmla="*/ 0 w 29"/>
                  <a:gd name="T7" fmla="*/ 0 h 373"/>
                  <a:gd name="T8" fmla="*/ 1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1 w 216"/>
                  <a:gd name="T1" fmla="*/ 142 h 373"/>
                  <a:gd name="T2" fmla="*/ 7 w 216"/>
                  <a:gd name="T3" fmla="*/ 142 h 373"/>
                  <a:gd name="T4" fmla="*/ 7 w 216"/>
                  <a:gd name="T5" fmla="*/ 226 h 373"/>
                  <a:gd name="T6" fmla="*/ 1 w 216"/>
                  <a:gd name="T7" fmla="*/ 226 h 373"/>
                  <a:gd name="T8" fmla="*/ 0 w 216"/>
                  <a:gd name="T9" fmla="*/ 244 h 373"/>
                  <a:gd name="T10" fmla="*/ 8 w 216"/>
                  <a:gd name="T11" fmla="*/ 244 h 373"/>
                  <a:gd name="T12" fmla="*/ 8 w 216"/>
                  <a:gd name="T13" fmla="*/ 0 h 373"/>
                  <a:gd name="T14" fmla="*/ 0 w 216"/>
                  <a:gd name="T15" fmla="*/ 0 h 373"/>
                  <a:gd name="T16" fmla="*/ 1 w 216"/>
                  <a:gd name="T17" fmla="*/ 19 h 373"/>
                  <a:gd name="T18" fmla="*/ 7 w 216"/>
                  <a:gd name="T19" fmla="*/ 19 h 373"/>
                  <a:gd name="T20" fmla="*/ 7 w 216"/>
                  <a:gd name="T21" fmla="*/ 112 h 373"/>
                  <a:gd name="T22" fmla="*/ 1 w 216"/>
                  <a:gd name="T23" fmla="*/ 112 h 373"/>
                  <a:gd name="T24" fmla="*/ 1 w 216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1 w 29"/>
                  <a:gd name="T1" fmla="*/ 19 h 373"/>
                  <a:gd name="T2" fmla="*/ 1 w 29"/>
                  <a:gd name="T3" fmla="*/ 226 h 373"/>
                  <a:gd name="T4" fmla="*/ 0 w 29"/>
                  <a:gd name="T5" fmla="*/ 244 h 373"/>
                  <a:gd name="T6" fmla="*/ 0 w 29"/>
                  <a:gd name="T7" fmla="*/ 0 h 373"/>
                  <a:gd name="T8" fmla="*/ 1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1 w 215"/>
                  <a:gd name="T1" fmla="*/ 142 h 373"/>
                  <a:gd name="T2" fmla="*/ 7 w 215"/>
                  <a:gd name="T3" fmla="*/ 142 h 373"/>
                  <a:gd name="T4" fmla="*/ 7 w 215"/>
                  <a:gd name="T5" fmla="*/ 226 h 373"/>
                  <a:gd name="T6" fmla="*/ 1 w 215"/>
                  <a:gd name="T7" fmla="*/ 226 h 373"/>
                  <a:gd name="T8" fmla="*/ 0 w 215"/>
                  <a:gd name="T9" fmla="*/ 244 h 373"/>
                  <a:gd name="T10" fmla="*/ 8 w 215"/>
                  <a:gd name="T11" fmla="*/ 244 h 373"/>
                  <a:gd name="T12" fmla="*/ 8 w 215"/>
                  <a:gd name="T13" fmla="*/ 0 h 373"/>
                  <a:gd name="T14" fmla="*/ 0 w 215"/>
                  <a:gd name="T15" fmla="*/ 0 h 373"/>
                  <a:gd name="T16" fmla="*/ 1 w 215"/>
                  <a:gd name="T17" fmla="*/ 19 h 373"/>
                  <a:gd name="T18" fmla="*/ 7 w 215"/>
                  <a:gd name="T19" fmla="*/ 19 h 373"/>
                  <a:gd name="T20" fmla="*/ 7 w 215"/>
                  <a:gd name="T21" fmla="*/ 112 h 373"/>
                  <a:gd name="T22" fmla="*/ 1 w 215"/>
                  <a:gd name="T23" fmla="*/ 112 h 373"/>
                  <a:gd name="T24" fmla="*/ 1 w 215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1 w 29"/>
                  <a:gd name="T1" fmla="*/ 19 h 373"/>
                  <a:gd name="T2" fmla="*/ 1 w 29"/>
                  <a:gd name="T3" fmla="*/ 226 h 373"/>
                  <a:gd name="T4" fmla="*/ 0 w 29"/>
                  <a:gd name="T5" fmla="*/ 244 h 373"/>
                  <a:gd name="T6" fmla="*/ 0 w 29"/>
                  <a:gd name="T7" fmla="*/ 0 h 373"/>
                  <a:gd name="T8" fmla="*/ 1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1 w 29"/>
                  <a:gd name="T1" fmla="*/ 18 h 372"/>
                  <a:gd name="T2" fmla="*/ 1 w 29"/>
                  <a:gd name="T3" fmla="*/ 226 h 372"/>
                  <a:gd name="T4" fmla="*/ 0 w 29"/>
                  <a:gd name="T5" fmla="*/ 246 h 372"/>
                  <a:gd name="T6" fmla="*/ 0 w 29"/>
                  <a:gd name="T7" fmla="*/ 0 h 372"/>
                  <a:gd name="T8" fmla="*/ 1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1 w 215"/>
                  <a:gd name="T1" fmla="*/ 144 h 372"/>
                  <a:gd name="T2" fmla="*/ 7 w 215"/>
                  <a:gd name="T3" fmla="*/ 144 h 372"/>
                  <a:gd name="T4" fmla="*/ 7 w 215"/>
                  <a:gd name="T5" fmla="*/ 226 h 372"/>
                  <a:gd name="T6" fmla="*/ 1 w 215"/>
                  <a:gd name="T7" fmla="*/ 226 h 372"/>
                  <a:gd name="T8" fmla="*/ 0 w 215"/>
                  <a:gd name="T9" fmla="*/ 246 h 372"/>
                  <a:gd name="T10" fmla="*/ 8 w 215"/>
                  <a:gd name="T11" fmla="*/ 246 h 372"/>
                  <a:gd name="T12" fmla="*/ 8 w 215"/>
                  <a:gd name="T13" fmla="*/ 0 h 372"/>
                  <a:gd name="T14" fmla="*/ 0 w 215"/>
                  <a:gd name="T15" fmla="*/ 0 h 372"/>
                  <a:gd name="T16" fmla="*/ 1 w 215"/>
                  <a:gd name="T17" fmla="*/ 18 h 372"/>
                  <a:gd name="T18" fmla="*/ 7 w 215"/>
                  <a:gd name="T19" fmla="*/ 18 h 372"/>
                  <a:gd name="T20" fmla="*/ 7 w 215"/>
                  <a:gd name="T21" fmla="*/ 113 h 372"/>
                  <a:gd name="T22" fmla="*/ 1 w 215"/>
                  <a:gd name="T23" fmla="*/ 113 h 372"/>
                  <a:gd name="T24" fmla="*/ 1 w 215"/>
                  <a:gd name="T25" fmla="*/ 144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1 w 29"/>
                  <a:gd name="T1" fmla="*/ 18 h 372"/>
                  <a:gd name="T2" fmla="*/ 1 w 29"/>
                  <a:gd name="T3" fmla="*/ 226 h 372"/>
                  <a:gd name="T4" fmla="*/ 0 w 29"/>
                  <a:gd name="T5" fmla="*/ 246 h 372"/>
                  <a:gd name="T6" fmla="*/ 0 w 29"/>
                  <a:gd name="T7" fmla="*/ 0 h 372"/>
                  <a:gd name="T8" fmla="*/ 1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3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3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3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3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3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164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1 w 37"/>
                  <a:gd name="T1" fmla="*/ 35 h 38"/>
                  <a:gd name="T2" fmla="*/ 1 w 37"/>
                  <a:gd name="T3" fmla="*/ 33 h 38"/>
                  <a:gd name="T4" fmla="*/ 1 w 37"/>
                  <a:gd name="T5" fmla="*/ 29 h 38"/>
                  <a:gd name="T6" fmla="*/ 1 w 37"/>
                  <a:gd name="T7" fmla="*/ 22 h 38"/>
                  <a:gd name="T8" fmla="*/ 1 w 37"/>
                  <a:gd name="T9" fmla="*/ 19 h 38"/>
                  <a:gd name="T10" fmla="*/ 1 w 37"/>
                  <a:gd name="T11" fmla="*/ 12 h 38"/>
                  <a:gd name="T12" fmla="*/ 1 w 37"/>
                  <a:gd name="T13" fmla="*/ 5 h 38"/>
                  <a:gd name="T14" fmla="*/ 1 w 37"/>
                  <a:gd name="T15" fmla="*/ 1 h 38"/>
                  <a:gd name="T16" fmla="*/ 1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2 h 38"/>
                  <a:gd name="T28" fmla="*/ 0 w 37"/>
                  <a:gd name="T29" fmla="*/ 29 h 38"/>
                  <a:gd name="T30" fmla="*/ 0 w 37"/>
                  <a:gd name="T31" fmla="*/ 33 h 38"/>
                  <a:gd name="T32" fmla="*/ 1 w 37"/>
                  <a:gd name="T33" fmla="*/ 35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55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социально-значимый объект</a:t>
              </a:r>
            </a:p>
          </p:txBody>
        </p:sp>
        <p:grpSp>
          <p:nvGrpSpPr>
            <p:cNvPr id="21556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1558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76350"/>
                <a:endParaRPr lang="ru-RU" sz="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59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76350"/>
                <a:endParaRPr lang="ru-RU" sz="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560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1561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62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1557" name="Text Box 97"/>
            <p:cNvSpPr txBox="1">
              <a:spLocks noChangeArrowheads="1"/>
            </p:cNvSpPr>
            <p:nvPr/>
          </p:nvSpPr>
          <p:spPr bwMode="auto">
            <a:xfrm>
              <a:off x="10169241" y="5834217"/>
              <a:ext cx="1831813" cy="2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больница</a:t>
              </a:r>
            </a:p>
          </p:txBody>
        </p:sp>
      </p:grpSp>
      <p:pic>
        <p:nvPicPr>
          <p:cNvPr id="21547" name="Рисунок 1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250" y="1222375"/>
            <a:ext cx="34845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A171D-8955-44B6-9DC1-CB4EA3B26EE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644525"/>
            <a:ext cx="1226185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9525"/>
            <a:ext cx="12192000" cy="725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ИНФОРМАЦИОННЫЕ МАТЕРИАЛЫ ПО РИСКУ НАРУШЕНИЯ ЭЛЕКТРОСНАБЖЕНИЯ, СВЯЗАННЫХ С НЕБЛАГОПРИЯТНЫМИ МЕТЕОЯВЛЕНИЯМИ НА ТЕРРИТОРИИ РОСТОВСКОЙ ОБЛАСТИ (НА </a:t>
            </a:r>
            <a:r>
              <a:rPr lang="ru-RU" dirty="0" smtClean="0"/>
              <a:t>05-06.02.2020</a:t>
            </a:r>
            <a:r>
              <a:rPr lang="ru-RU" dirty="0"/>
              <a:t>)</a:t>
            </a:r>
          </a:p>
        </p:txBody>
      </p:sp>
      <p:sp>
        <p:nvSpPr>
          <p:cNvPr id="22532" name="AutoShape 24"/>
          <p:cNvSpPr>
            <a:spLocks noChangeArrowheads="1"/>
          </p:cNvSpPr>
          <p:nvPr/>
        </p:nvSpPr>
        <p:spPr bwMode="auto">
          <a:xfrm>
            <a:off x="4373563" y="3259138"/>
            <a:ext cx="1539875" cy="276225"/>
          </a:xfrm>
          <a:prstGeom prst="wedgeRectCallout">
            <a:avLst>
              <a:gd name="adj1" fmla="val 25255"/>
              <a:gd name="adj2" fmla="val 27968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87490" tIns="43750" rIns="87490" bIns="43750"/>
          <a:lstStyle/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Азов</a:t>
            </a:r>
            <a:endParaRPr lang="en-US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768600" y="2255838"/>
            <a:ext cx="411163" cy="296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2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ru-RU" sz="142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434388" y="1038225"/>
            <a:ext cx="3508375" cy="16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850" y="4264025"/>
            <a:ext cx="3922713" cy="296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850" y="4576763"/>
            <a:ext cx="392271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7" name="Группа 629"/>
          <p:cNvGrpSpPr>
            <a:grpSpLocks/>
          </p:cNvGrpSpPr>
          <p:nvPr/>
        </p:nvGrpSpPr>
        <p:grpSpPr bwMode="auto">
          <a:xfrm>
            <a:off x="5810250" y="3486150"/>
            <a:ext cx="333375" cy="269875"/>
            <a:chOff x="142483" y="3760971"/>
            <a:chExt cx="346075" cy="386605"/>
          </a:xfrm>
        </p:grpSpPr>
        <p:sp>
          <p:nvSpPr>
            <p:cNvPr id="39" name="Line 281"/>
            <p:cNvSpPr>
              <a:spLocks noChangeShapeType="1"/>
            </p:cNvSpPr>
            <p:nvPr/>
          </p:nvSpPr>
          <p:spPr bwMode="auto">
            <a:xfrm>
              <a:off x="203459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8536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198514" y="3795084"/>
              <a:ext cx="270268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785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41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1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10277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grpSp>
        <p:nvGrpSpPr>
          <p:cNvPr id="22538" name="Группа 41"/>
          <p:cNvGrpSpPr>
            <a:grpSpLocks/>
          </p:cNvGrpSpPr>
          <p:nvPr/>
        </p:nvGrpSpPr>
        <p:grpSpPr bwMode="auto">
          <a:xfrm>
            <a:off x="9831388" y="5557838"/>
            <a:ext cx="2335212" cy="1301750"/>
            <a:chOff x="9836577" y="5064650"/>
            <a:chExt cx="2336490" cy="1301225"/>
          </a:xfrm>
        </p:grpSpPr>
        <p:sp>
          <p:nvSpPr>
            <p:cNvPr id="22703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49" tIns="45728" rIns="91449" bIns="45728" anchor="ctr"/>
            <a:lstStyle/>
            <a:p>
              <a:endParaRPr lang="ru-RU" altLang="ru-RU" sz="9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2704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 b="1" i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Условные обозначения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9941409" y="6192907"/>
              <a:ext cx="330381" cy="158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06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160" name="Line 281"/>
              <p:cNvSpPr>
                <a:spLocks noChangeShapeType="1"/>
              </p:cNvSpPr>
              <p:nvPr/>
            </p:nvSpPr>
            <p:spPr bwMode="auto">
              <a:xfrm>
                <a:off x="204089" y="3846752"/>
                <a:ext cx="0" cy="299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27844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defRPr/>
                </a:pPr>
                <a:endParaRPr lang="ru-RU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61" name="Freeform 285"/>
              <p:cNvSpPr>
                <a:spLocks/>
              </p:cNvSpPr>
              <p:nvPr/>
            </p:nvSpPr>
            <p:spPr bwMode="auto">
              <a:xfrm>
                <a:off x="199125" y="3794484"/>
                <a:ext cx="269732" cy="227251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2784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62" name="Text Box 286"/>
              <p:cNvSpPr txBox="1">
                <a:spLocks noChangeArrowheads="1"/>
              </p:cNvSpPr>
              <p:nvPr/>
            </p:nvSpPr>
            <p:spPr bwMode="auto">
              <a:xfrm>
                <a:off x="142861" y="3760397"/>
                <a:ext cx="345853" cy="252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0276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22707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16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пожарно-спасательные формирования</a:t>
              </a:r>
            </a:p>
          </p:txBody>
        </p:sp>
        <p:sp>
          <p:nvSpPr>
            <p:cNvPr id="22708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5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6956" tIns="53480" rIns="106956" bIns="53480">
              <a:spAutoFit/>
            </a:bodyPr>
            <a:lstStyle/>
            <a:p>
              <a:pPr defTabSz="1068388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линии электропередач 110 кВт</a:t>
              </a:r>
            </a:p>
          </p:txBody>
        </p:sp>
        <p:grpSp>
          <p:nvGrpSpPr>
            <p:cNvPr id="22709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2718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95 h 135"/>
                  <a:gd name="T2" fmla="*/ 0 w 139"/>
                  <a:gd name="T3" fmla="*/ 65 h 135"/>
                  <a:gd name="T4" fmla="*/ 2 w 139"/>
                  <a:gd name="T5" fmla="*/ 65 h 135"/>
                  <a:gd name="T6" fmla="*/ 2 w 139"/>
                  <a:gd name="T7" fmla="*/ 33 h 135"/>
                  <a:gd name="T8" fmla="*/ 3 w 139"/>
                  <a:gd name="T9" fmla="*/ 33 h 135"/>
                  <a:gd name="T10" fmla="*/ 3 w 139"/>
                  <a:gd name="T11" fmla="*/ 0 h 135"/>
                  <a:gd name="T12" fmla="*/ 5 w 139"/>
                  <a:gd name="T13" fmla="*/ 0 h 135"/>
                  <a:gd name="T14" fmla="*/ 5 w 139"/>
                  <a:gd name="T15" fmla="*/ 95 h 135"/>
                  <a:gd name="T16" fmla="*/ 0 w 139"/>
                  <a:gd name="T17" fmla="*/ 95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19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846 h 1278"/>
                  <a:gd name="T2" fmla="*/ 0 w 1946"/>
                  <a:gd name="T3" fmla="*/ 68 h 1278"/>
                  <a:gd name="T4" fmla="*/ 28 w 1946"/>
                  <a:gd name="T5" fmla="*/ 68 h 1278"/>
                  <a:gd name="T6" fmla="*/ 28 w 1946"/>
                  <a:gd name="T7" fmla="*/ 62 h 1278"/>
                  <a:gd name="T8" fmla="*/ 28 w 1946"/>
                  <a:gd name="T9" fmla="*/ 54 h 1278"/>
                  <a:gd name="T10" fmla="*/ 28 w 1946"/>
                  <a:gd name="T11" fmla="*/ 48 h 1278"/>
                  <a:gd name="T12" fmla="*/ 28 w 1946"/>
                  <a:gd name="T13" fmla="*/ 42 h 1278"/>
                  <a:gd name="T14" fmla="*/ 29 w 1946"/>
                  <a:gd name="T15" fmla="*/ 37 h 1278"/>
                  <a:gd name="T16" fmla="*/ 29 w 1946"/>
                  <a:gd name="T17" fmla="*/ 31 h 1278"/>
                  <a:gd name="T18" fmla="*/ 30 w 1946"/>
                  <a:gd name="T19" fmla="*/ 25 h 1278"/>
                  <a:gd name="T20" fmla="*/ 30 w 1946"/>
                  <a:gd name="T21" fmla="*/ 20 h 1278"/>
                  <a:gd name="T22" fmla="*/ 31 w 1946"/>
                  <a:gd name="T23" fmla="*/ 16 h 1278"/>
                  <a:gd name="T24" fmla="*/ 31 w 1946"/>
                  <a:gd name="T25" fmla="*/ 12 h 1278"/>
                  <a:gd name="T26" fmla="*/ 32 w 1946"/>
                  <a:gd name="T27" fmla="*/ 9 h 1278"/>
                  <a:gd name="T28" fmla="*/ 33 w 1946"/>
                  <a:gd name="T29" fmla="*/ 5 h 1278"/>
                  <a:gd name="T30" fmla="*/ 34 w 1946"/>
                  <a:gd name="T31" fmla="*/ 3 h 1278"/>
                  <a:gd name="T32" fmla="*/ 34 w 1946"/>
                  <a:gd name="T33" fmla="*/ 3 h 1278"/>
                  <a:gd name="T34" fmla="*/ 35 w 1946"/>
                  <a:gd name="T35" fmla="*/ 0 h 1278"/>
                  <a:gd name="T36" fmla="*/ 36 w 1946"/>
                  <a:gd name="T37" fmla="*/ 0 h 1278"/>
                  <a:gd name="T38" fmla="*/ 37 w 1946"/>
                  <a:gd name="T39" fmla="*/ 0 h 1278"/>
                  <a:gd name="T40" fmla="*/ 38 w 1946"/>
                  <a:gd name="T41" fmla="*/ 3 h 1278"/>
                  <a:gd name="T42" fmla="*/ 38 w 1946"/>
                  <a:gd name="T43" fmla="*/ 3 h 1278"/>
                  <a:gd name="T44" fmla="*/ 39 w 1946"/>
                  <a:gd name="T45" fmla="*/ 5 h 1278"/>
                  <a:gd name="T46" fmla="*/ 40 w 1946"/>
                  <a:gd name="T47" fmla="*/ 9 h 1278"/>
                  <a:gd name="T48" fmla="*/ 41 w 1946"/>
                  <a:gd name="T49" fmla="*/ 12 h 1278"/>
                  <a:gd name="T50" fmla="*/ 41 w 1946"/>
                  <a:gd name="T51" fmla="*/ 16 h 1278"/>
                  <a:gd name="T52" fmla="*/ 42 w 1946"/>
                  <a:gd name="T53" fmla="*/ 20 h 1278"/>
                  <a:gd name="T54" fmla="*/ 42 w 1946"/>
                  <a:gd name="T55" fmla="*/ 25 h 1278"/>
                  <a:gd name="T56" fmla="*/ 43 w 1946"/>
                  <a:gd name="T57" fmla="*/ 31 h 1278"/>
                  <a:gd name="T58" fmla="*/ 43 w 1946"/>
                  <a:gd name="T59" fmla="*/ 37 h 1278"/>
                  <a:gd name="T60" fmla="*/ 43 w 1946"/>
                  <a:gd name="T61" fmla="*/ 42 h 1278"/>
                  <a:gd name="T62" fmla="*/ 44 w 1946"/>
                  <a:gd name="T63" fmla="*/ 48 h 1278"/>
                  <a:gd name="T64" fmla="*/ 44 w 1946"/>
                  <a:gd name="T65" fmla="*/ 54 h 1278"/>
                  <a:gd name="T66" fmla="*/ 44 w 1946"/>
                  <a:gd name="T67" fmla="*/ 62 h 1278"/>
                  <a:gd name="T68" fmla="*/ 44 w 1946"/>
                  <a:gd name="T69" fmla="*/ 68 h 1278"/>
                  <a:gd name="T70" fmla="*/ 72 w 1946"/>
                  <a:gd name="T71" fmla="*/ 68 h 1278"/>
                  <a:gd name="T72" fmla="*/ 72 w 1946"/>
                  <a:gd name="T73" fmla="*/ 846 h 1278"/>
                  <a:gd name="T74" fmla="*/ 0 w 1946"/>
                  <a:gd name="T75" fmla="*/ 846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20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1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2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3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4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5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6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7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8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29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0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1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2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3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4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5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16 w 440"/>
                  <a:gd name="T1" fmla="*/ 68 h 102"/>
                  <a:gd name="T2" fmla="*/ 16 w 440"/>
                  <a:gd name="T3" fmla="*/ 61 h 102"/>
                  <a:gd name="T4" fmla="*/ 16 w 440"/>
                  <a:gd name="T5" fmla="*/ 55 h 102"/>
                  <a:gd name="T6" fmla="*/ 16 w 440"/>
                  <a:gd name="T7" fmla="*/ 48 h 102"/>
                  <a:gd name="T8" fmla="*/ 15 w 440"/>
                  <a:gd name="T9" fmla="*/ 43 h 102"/>
                  <a:gd name="T10" fmla="*/ 15 w 440"/>
                  <a:gd name="T11" fmla="*/ 37 h 102"/>
                  <a:gd name="T12" fmla="*/ 15 w 440"/>
                  <a:gd name="T13" fmla="*/ 31 h 102"/>
                  <a:gd name="T14" fmla="*/ 14 w 440"/>
                  <a:gd name="T15" fmla="*/ 25 h 102"/>
                  <a:gd name="T16" fmla="*/ 14 w 440"/>
                  <a:gd name="T17" fmla="*/ 20 h 102"/>
                  <a:gd name="T18" fmla="*/ 13 w 440"/>
                  <a:gd name="T19" fmla="*/ 16 h 102"/>
                  <a:gd name="T20" fmla="*/ 13 w 440"/>
                  <a:gd name="T21" fmla="*/ 12 h 102"/>
                  <a:gd name="T22" fmla="*/ 12 w 440"/>
                  <a:gd name="T23" fmla="*/ 9 h 102"/>
                  <a:gd name="T24" fmla="*/ 11 w 440"/>
                  <a:gd name="T25" fmla="*/ 5 h 102"/>
                  <a:gd name="T26" fmla="*/ 11 w 440"/>
                  <a:gd name="T27" fmla="*/ 3 h 102"/>
                  <a:gd name="T28" fmla="*/ 10 w 440"/>
                  <a:gd name="T29" fmla="*/ 3 h 102"/>
                  <a:gd name="T30" fmla="*/ 9 w 440"/>
                  <a:gd name="T31" fmla="*/ 0 h 102"/>
                  <a:gd name="T32" fmla="*/ 8 w 440"/>
                  <a:gd name="T33" fmla="*/ 0 h 102"/>
                  <a:gd name="T34" fmla="*/ 7 w 440"/>
                  <a:gd name="T35" fmla="*/ 0 h 102"/>
                  <a:gd name="T36" fmla="*/ 6 w 440"/>
                  <a:gd name="T37" fmla="*/ 3 h 102"/>
                  <a:gd name="T38" fmla="*/ 6 w 440"/>
                  <a:gd name="T39" fmla="*/ 3 h 102"/>
                  <a:gd name="T40" fmla="*/ 5 w 440"/>
                  <a:gd name="T41" fmla="*/ 5 h 102"/>
                  <a:gd name="T42" fmla="*/ 4 w 440"/>
                  <a:gd name="T43" fmla="*/ 9 h 102"/>
                  <a:gd name="T44" fmla="*/ 4 w 440"/>
                  <a:gd name="T45" fmla="*/ 12 h 102"/>
                  <a:gd name="T46" fmla="*/ 3 w 440"/>
                  <a:gd name="T47" fmla="*/ 16 h 102"/>
                  <a:gd name="T48" fmla="*/ 2 w 440"/>
                  <a:gd name="T49" fmla="*/ 20 h 102"/>
                  <a:gd name="T50" fmla="*/ 2 w 440"/>
                  <a:gd name="T51" fmla="*/ 25 h 102"/>
                  <a:gd name="T52" fmla="*/ 1 w 440"/>
                  <a:gd name="T53" fmla="*/ 31 h 102"/>
                  <a:gd name="T54" fmla="*/ 1 w 440"/>
                  <a:gd name="T55" fmla="*/ 37 h 102"/>
                  <a:gd name="T56" fmla="*/ 1 w 440"/>
                  <a:gd name="T57" fmla="*/ 43 h 102"/>
                  <a:gd name="T58" fmla="*/ 0 w 440"/>
                  <a:gd name="T59" fmla="*/ 48 h 102"/>
                  <a:gd name="T60" fmla="*/ 0 w 440"/>
                  <a:gd name="T61" fmla="*/ 55 h 102"/>
                  <a:gd name="T62" fmla="*/ 0 w 440"/>
                  <a:gd name="T63" fmla="*/ 61 h 102"/>
                  <a:gd name="T64" fmla="*/ 0 w 440"/>
                  <a:gd name="T65" fmla="*/ 68 h 102"/>
                  <a:gd name="T66" fmla="*/ 16 w 440"/>
                  <a:gd name="T67" fmla="*/ 6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33 w 1847"/>
                  <a:gd name="T1" fmla="*/ 44 h 168"/>
                  <a:gd name="T2" fmla="*/ 32 w 1847"/>
                  <a:gd name="T3" fmla="*/ 46 h 168"/>
                  <a:gd name="T4" fmla="*/ 30 w 1847"/>
                  <a:gd name="T5" fmla="*/ 52 h 168"/>
                  <a:gd name="T6" fmla="*/ 29 w 1847"/>
                  <a:gd name="T7" fmla="*/ 60 h 168"/>
                  <a:gd name="T8" fmla="*/ 28 w 1847"/>
                  <a:gd name="T9" fmla="*/ 69 h 168"/>
                  <a:gd name="T10" fmla="*/ 27 w 1847"/>
                  <a:gd name="T11" fmla="*/ 80 h 168"/>
                  <a:gd name="T12" fmla="*/ 26 w 1847"/>
                  <a:gd name="T13" fmla="*/ 92 h 168"/>
                  <a:gd name="T14" fmla="*/ 26 w 1847"/>
                  <a:gd name="T15" fmla="*/ 106 h 168"/>
                  <a:gd name="T16" fmla="*/ 0 w 1847"/>
                  <a:gd name="T17" fmla="*/ 113 h 168"/>
                  <a:gd name="T18" fmla="*/ 0 w 1847"/>
                  <a:gd name="T19" fmla="*/ 77 h 168"/>
                  <a:gd name="T20" fmla="*/ 2 w 1847"/>
                  <a:gd name="T21" fmla="*/ 77 h 168"/>
                  <a:gd name="T22" fmla="*/ 5 w 1847"/>
                  <a:gd name="T23" fmla="*/ 77 h 168"/>
                  <a:gd name="T24" fmla="*/ 9 w 1847"/>
                  <a:gd name="T25" fmla="*/ 77 h 168"/>
                  <a:gd name="T26" fmla="*/ 14 w 1847"/>
                  <a:gd name="T27" fmla="*/ 77 h 168"/>
                  <a:gd name="T28" fmla="*/ 18 w 1847"/>
                  <a:gd name="T29" fmla="*/ 77 h 168"/>
                  <a:gd name="T30" fmla="*/ 22 w 1847"/>
                  <a:gd name="T31" fmla="*/ 77 h 168"/>
                  <a:gd name="T32" fmla="*/ 24 w 1847"/>
                  <a:gd name="T33" fmla="*/ 77 h 168"/>
                  <a:gd name="T34" fmla="*/ 25 w 1847"/>
                  <a:gd name="T35" fmla="*/ 70 h 168"/>
                  <a:gd name="T36" fmla="*/ 25 w 1847"/>
                  <a:gd name="T37" fmla="*/ 56 h 168"/>
                  <a:gd name="T38" fmla="*/ 26 w 1847"/>
                  <a:gd name="T39" fmla="*/ 41 h 168"/>
                  <a:gd name="T40" fmla="*/ 28 w 1847"/>
                  <a:gd name="T41" fmla="*/ 29 h 168"/>
                  <a:gd name="T42" fmla="*/ 29 w 1847"/>
                  <a:gd name="T43" fmla="*/ 18 h 168"/>
                  <a:gd name="T44" fmla="*/ 30 w 1847"/>
                  <a:gd name="T45" fmla="*/ 9 h 168"/>
                  <a:gd name="T46" fmla="*/ 32 w 1847"/>
                  <a:gd name="T47" fmla="*/ 4 h 168"/>
                  <a:gd name="T48" fmla="*/ 33 w 1847"/>
                  <a:gd name="T49" fmla="*/ 1 h 168"/>
                  <a:gd name="T50" fmla="*/ 35 w 1847"/>
                  <a:gd name="T51" fmla="*/ 1 h 168"/>
                  <a:gd name="T52" fmla="*/ 37 w 1847"/>
                  <a:gd name="T53" fmla="*/ 4 h 168"/>
                  <a:gd name="T54" fmla="*/ 38 w 1847"/>
                  <a:gd name="T55" fmla="*/ 9 h 168"/>
                  <a:gd name="T56" fmla="*/ 40 w 1847"/>
                  <a:gd name="T57" fmla="*/ 18 h 168"/>
                  <a:gd name="T58" fmla="*/ 41 w 1847"/>
                  <a:gd name="T59" fmla="*/ 29 h 168"/>
                  <a:gd name="T60" fmla="*/ 42 w 1847"/>
                  <a:gd name="T61" fmla="*/ 41 h 168"/>
                  <a:gd name="T62" fmla="*/ 43 w 1847"/>
                  <a:gd name="T63" fmla="*/ 56 h 168"/>
                  <a:gd name="T64" fmla="*/ 44 w 1847"/>
                  <a:gd name="T65" fmla="*/ 70 h 168"/>
                  <a:gd name="T66" fmla="*/ 45 w 1847"/>
                  <a:gd name="T67" fmla="*/ 77 h 168"/>
                  <a:gd name="T68" fmla="*/ 47 w 1847"/>
                  <a:gd name="T69" fmla="*/ 77 h 168"/>
                  <a:gd name="T70" fmla="*/ 50 w 1847"/>
                  <a:gd name="T71" fmla="*/ 77 h 168"/>
                  <a:gd name="T72" fmla="*/ 54 w 1847"/>
                  <a:gd name="T73" fmla="*/ 77 h 168"/>
                  <a:gd name="T74" fmla="*/ 59 w 1847"/>
                  <a:gd name="T75" fmla="*/ 77 h 168"/>
                  <a:gd name="T76" fmla="*/ 63 w 1847"/>
                  <a:gd name="T77" fmla="*/ 77 h 168"/>
                  <a:gd name="T78" fmla="*/ 66 w 1847"/>
                  <a:gd name="T79" fmla="*/ 77 h 168"/>
                  <a:gd name="T80" fmla="*/ 68 w 1847"/>
                  <a:gd name="T81" fmla="*/ 77 h 168"/>
                  <a:gd name="T82" fmla="*/ 68 w 1847"/>
                  <a:gd name="T83" fmla="*/ 113 h 168"/>
                  <a:gd name="T84" fmla="*/ 42 w 1847"/>
                  <a:gd name="T85" fmla="*/ 106 h 168"/>
                  <a:gd name="T86" fmla="*/ 42 w 1847"/>
                  <a:gd name="T87" fmla="*/ 92 h 168"/>
                  <a:gd name="T88" fmla="*/ 41 w 1847"/>
                  <a:gd name="T89" fmla="*/ 80 h 168"/>
                  <a:gd name="T90" fmla="*/ 40 w 1847"/>
                  <a:gd name="T91" fmla="*/ 69 h 168"/>
                  <a:gd name="T92" fmla="*/ 39 w 1847"/>
                  <a:gd name="T93" fmla="*/ 60 h 168"/>
                  <a:gd name="T94" fmla="*/ 38 w 1847"/>
                  <a:gd name="T95" fmla="*/ 52 h 168"/>
                  <a:gd name="T96" fmla="*/ 37 w 1847"/>
                  <a:gd name="T97" fmla="*/ 46 h 168"/>
                  <a:gd name="T98" fmla="*/ 35 w 1847"/>
                  <a:gd name="T99" fmla="*/ 44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7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8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39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0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1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2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3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4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5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6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7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8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49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0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1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2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3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4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5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6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7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8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59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0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1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2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3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4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5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6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7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8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69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70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7 w 217"/>
                  <a:gd name="T1" fmla="*/ 142 h 373"/>
                  <a:gd name="T2" fmla="*/ 1 w 217"/>
                  <a:gd name="T3" fmla="*/ 142 h 373"/>
                  <a:gd name="T4" fmla="*/ 1 w 217"/>
                  <a:gd name="T5" fmla="*/ 226 h 373"/>
                  <a:gd name="T6" fmla="*/ 7 w 217"/>
                  <a:gd name="T7" fmla="*/ 226 h 373"/>
                  <a:gd name="T8" fmla="*/ 8 w 217"/>
                  <a:gd name="T9" fmla="*/ 244 h 373"/>
                  <a:gd name="T10" fmla="*/ 0 w 217"/>
                  <a:gd name="T11" fmla="*/ 244 h 373"/>
                  <a:gd name="T12" fmla="*/ 0 w 217"/>
                  <a:gd name="T13" fmla="*/ 0 h 373"/>
                  <a:gd name="T14" fmla="*/ 8 w 217"/>
                  <a:gd name="T15" fmla="*/ 0 h 373"/>
                  <a:gd name="T16" fmla="*/ 7 w 217"/>
                  <a:gd name="T17" fmla="*/ 19 h 373"/>
                  <a:gd name="T18" fmla="*/ 1 w 217"/>
                  <a:gd name="T19" fmla="*/ 19 h 373"/>
                  <a:gd name="T20" fmla="*/ 1 w 217"/>
                  <a:gd name="T21" fmla="*/ 112 h 373"/>
                  <a:gd name="T22" fmla="*/ 7 w 217"/>
                  <a:gd name="T23" fmla="*/ 112 h 373"/>
                  <a:gd name="T24" fmla="*/ 7 w 217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1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19 h 373"/>
                  <a:gd name="T2" fmla="*/ 0 w 29"/>
                  <a:gd name="T3" fmla="*/ 226 h 373"/>
                  <a:gd name="T4" fmla="*/ 1 w 29"/>
                  <a:gd name="T5" fmla="*/ 244 h 373"/>
                  <a:gd name="T6" fmla="*/ 1 w 29"/>
                  <a:gd name="T7" fmla="*/ 0 h 373"/>
                  <a:gd name="T8" fmla="*/ 0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2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7 w 216"/>
                  <a:gd name="T1" fmla="*/ 142 h 373"/>
                  <a:gd name="T2" fmla="*/ 1 w 216"/>
                  <a:gd name="T3" fmla="*/ 142 h 373"/>
                  <a:gd name="T4" fmla="*/ 1 w 216"/>
                  <a:gd name="T5" fmla="*/ 226 h 373"/>
                  <a:gd name="T6" fmla="*/ 7 w 216"/>
                  <a:gd name="T7" fmla="*/ 226 h 373"/>
                  <a:gd name="T8" fmla="*/ 8 w 216"/>
                  <a:gd name="T9" fmla="*/ 244 h 373"/>
                  <a:gd name="T10" fmla="*/ 0 w 216"/>
                  <a:gd name="T11" fmla="*/ 244 h 373"/>
                  <a:gd name="T12" fmla="*/ 0 w 216"/>
                  <a:gd name="T13" fmla="*/ 0 h 373"/>
                  <a:gd name="T14" fmla="*/ 8 w 216"/>
                  <a:gd name="T15" fmla="*/ 0 h 373"/>
                  <a:gd name="T16" fmla="*/ 7 w 216"/>
                  <a:gd name="T17" fmla="*/ 19 h 373"/>
                  <a:gd name="T18" fmla="*/ 1 w 216"/>
                  <a:gd name="T19" fmla="*/ 19 h 373"/>
                  <a:gd name="T20" fmla="*/ 1 w 216"/>
                  <a:gd name="T21" fmla="*/ 112 h 373"/>
                  <a:gd name="T22" fmla="*/ 7 w 216"/>
                  <a:gd name="T23" fmla="*/ 112 h 373"/>
                  <a:gd name="T24" fmla="*/ 7 w 216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3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19 h 373"/>
                  <a:gd name="T2" fmla="*/ 0 w 29"/>
                  <a:gd name="T3" fmla="*/ 226 h 373"/>
                  <a:gd name="T4" fmla="*/ 1 w 29"/>
                  <a:gd name="T5" fmla="*/ 244 h 373"/>
                  <a:gd name="T6" fmla="*/ 1 w 29"/>
                  <a:gd name="T7" fmla="*/ 0 h 373"/>
                  <a:gd name="T8" fmla="*/ 0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4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7 w 217"/>
                  <a:gd name="T1" fmla="*/ 142 h 373"/>
                  <a:gd name="T2" fmla="*/ 1 w 217"/>
                  <a:gd name="T3" fmla="*/ 142 h 373"/>
                  <a:gd name="T4" fmla="*/ 1 w 217"/>
                  <a:gd name="T5" fmla="*/ 226 h 373"/>
                  <a:gd name="T6" fmla="*/ 7 w 217"/>
                  <a:gd name="T7" fmla="*/ 226 h 373"/>
                  <a:gd name="T8" fmla="*/ 8 w 217"/>
                  <a:gd name="T9" fmla="*/ 244 h 373"/>
                  <a:gd name="T10" fmla="*/ 0 w 217"/>
                  <a:gd name="T11" fmla="*/ 244 h 373"/>
                  <a:gd name="T12" fmla="*/ 0 w 217"/>
                  <a:gd name="T13" fmla="*/ 0 h 373"/>
                  <a:gd name="T14" fmla="*/ 8 w 217"/>
                  <a:gd name="T15" fmla="*/ 0 h 373"/>
                  <a:gd name="T16" fmla="*/ 7 w 217"/>
                  <a:gd name="T17" fmla="*/ 19 h 373"/>
                  <a:gd name="T18" fmla="*/ 1 w 217"/>
                  <a:gd name="T19" fmla="*/ 19 h 373"/>
                  <a:gd name="T20" fmla="*/ 1 w 217"/>
                  <a:gd name="T21" fmla="*/ 112 h 373"/>
                  <a:gd name="T22" fmla="*/ 7 w 217"/>
                  <a:gd name="T23" fmla="*/ 112 h 373"/>
                  <a:gd name="T24" fmla="*/ 7 w 217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5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19 h 373"/>
                  <a:gd name="T2" fmla="*/ 0 w 29"/>
                  <a:gd name="T3" fmla="*/ 226 h 373"/>
                  <a:gd name="T4" fmla="*/ 1 w 29"/>
                  <a:gd name="T5" fmla="*/ 244 h 373"/>
                  <a:gd name="T6" fmla="*/ 1 w 29"/>
                  <a:gd name="T7" fmla="*/ 0 h 373"/>
                  <a:gd name="T8" fmla="*/ 0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6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7 w 216"/>
                  <a:gd name="T1" fmla="*/ 144 h 372"/>
                  <a:gd name="T2" fmla="*/ 1 w 216"/>
                  <a:gd name="T3" fmla="*/ 144 h 372"/>
                  <a:gd name="T4" fmla="*/ 1 w 216"/>
                  <a:gd name="T5" fmla="*/ 226 h 372"/>
                  <a:gd name="T6" fmla="*/ 7 w 216"/>
                  <a:gd name="T7" fmla="*/ 226 h 372"/>
                  <a:gd name="T8" fmla="*/ 8 w 216"/>
                  <a:gd name="T9" fmla="*/ 246 h 372"/>
                  <a:gd name="T10" fmla="*/ 0 w 216"/>
                  <a:gd name="T11" fmla="*/ 246 h 372"/>
                  <a:gd name="T12" fmla="*/ 0 w 216"/>
                  <a:gd name="T13" fmla="*/ 0 h 372"/>
                  <a:gd name="T14" fmla="*/ 8 w 216"/>
                  <a:gd name="T15" fmla="*/ 0 h 372"/>
                  <a:gd name="T16" fmla="*/ 7 w 216"/>
                  <a:gd name="T17" fmla="*/ 18 h 372"/>
                  <a:gd name="T18" fmla="*/ 1 w 216"/>
                  <a:gd name="T19" fmla="*/ 18 h 372"/>
                  <a:gd name="T20" fmla="*/ 1 w 216"/>
                  <a:gd name="T21" fmla="*/ 113 h 372"/>
                  <a:gd name="T22" fmla="*/ 7 w 216"/>
                  <a:gd name="T23" fmla="*/ 113 h 372"/>
                  <a:gd name="T24" fmla="*/ 7 w 216"/>
                  <a:gd name="T25" fmla="*/ 144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7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18 h 372"/>
                  <a:gd name="T2" fmla="*/ 0 w 29"/>
                  <a:gd name="T3" fmla="*/ 226 h 372"/>
                  <a:gd name="T4" fmla="*/ 1 w 29"/>
                  <a:gd name="T5" fmla="*/ 246 h 372"/>
                  <a:gd name="T6" fmla="*/ 1 w 29"/>
                  <a:gd name="T7" fmla="*/ 0 h 372"/>
                  <a:gd name="T8" fmla="*/ 0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8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7 w 217"/>
                  <a:gd name="T1" fmla="*/ 144 h 372"/>
                  <a:gd name="T2" fmla="*/ 1 w 217"/>
                  <a:gd name="T3" fmla="*/ 144 h 372"/>
                  <a:gd name="T4" fmla="*/ 1 w 217"/>
                  <a:gd name="T5" fmla="*/ 226 h 372"/>
                  <a:gd name="T6" fmla="*/ 7 w 217"/>
                  <a:gd name="T7" fmla="*/ 226 h 372"/>
                  <a:gd name="T8" fmla="*/ 8 w 217"/>
                  <a:gd name="T9" fmla="*/ 246 h 372"/>
                  <a:gd name="T10" fmla="*/ 0 w 217"/>
                  <a:gd name="T11" fmla="*/ 246 h 372"/>
                  <a:gd name="T12" fmla="*/ 0 w 217"/>
                  <a:gd name="T13" fmla="*/ 0 h 372"/>
                  <a:gd name="T14" fmla="*/ 8 w 217"/>
                  <a:gd name="T15" fmla="*/ 0 h 372"/>
                  <a:gd name="T16" fmla="*/ 7 w 217"/>
                  <a:gd name="T17" fmla="*/ 18 h 372"/>
                  <a:gd name="T18" fmla="*/ 1 w 217"/>
                  <a:gd name="T19" fmla="*/ 18 h 372"/>
                  <a:gd name="T20" fmla="*/ 1 w 217"/>
                  <a:gd name="T21" fmla="*/ 113 h 372"/>
                  <a:gd name="T22" fmla="*/ 7 w 217"/>
                  <a:gd name="T23" fmla="*/ 113 h 372"/>
                  <a:gd name="T24" fmla="*/ 7 w 217"/>
                  <a:gd name="T25" fmla="*/ 144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9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18 h 372"/>
                  <a:gd name="T2" fmla="*/ 0 w 29"/>
                  <a:gd name="T3" fmla="*/ 226 h 372"/>
                  <a:gd name="T4" fmla="*/ 1 w 29"/>
                  <a:gd name="T5" fmla="*/ 246 h 372"/>
                  <a:gd name="T6" fmla="*/ 1 w 29"/>
                  <a:gd name="T7" fmla="*/ 0 h 372"/>
                  <a:gd name="T8" fmla="*/ 0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0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1 w 215"/>
                  <a:gd name="T1" fmla="*/ 142 h 373"/>
                  <a:gd name="T2" fmla="*/ 7 w 215"/>
                  <a:gd name="T3" fmla="*/ 142 h 373"/>
                  <a:gd name="T4" fmla="*/ 7 w 215"/>
                  <a:gd name="T5" fmla="*/ 226 h 373"/>
                  <a:gd name="T6" fmla="*/ 1 w 215"/>
                  <a:gd name="T7" fmla="*/ 226 h 373"/>
                  <a:gd name="T8" fmla="*/ 0 w 215"/>
                  <a:gd name="T9" fmla="*/ 244 h 373"/>
                  <a:gd name="T10" fmla="*/ 8 w 215"/>
                  <a:gd name="T11" fmla="*/ 244 h 373"/>
                  <a:gd name="T12" fmla="*/ 8 w 215"/>
                  <a:gd name="T13" fmla="*/ 0 h 373"/>
                  <a:gd name="T14" fmla="*/ 0 w 215"/>
                  <a:gd name="T15" fmla="*/ 0 h 373"/>
                  <a:gd name="T16" fmla="*/ 1 w 215"/>
                  <a:gd name="T17" fmla="*/ 19 h 373"/>
                  <a:gd name="T18" fmla="*/ 7 w 215"/>
                  <a:gd name="T19" fmla="*/ 19 h 373"/>
                  <a:gd name="T20" fmla="*/ 7 w 215"/>
                  <a:gd name="T21" fmla="*/ 112 h 373"/>
                  <a:gd name="T22" fmla="*/ 1 w 215"/>
                  <a:gd name="T23" fmla="*/ 112 h 373"/>
                  <a:gd name="T24" fmla="*/ 1 w 215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1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1 w 29"/>
                  <a:gd name="T1" fmla="*/ 19 h 373"/>
                  <a:gd name="T2" fmla="*/ 1 w 29"/>
                  <a:gd name="T3" fmla="*/ 226 h 373"/>
                  <a:gd name="T4" fmla="*/ 0 w 29"/>
                  <a:gd name="T5" fmla="*/ 244 h 373"/>
                  <a:gd name="T6" fmla="*/ 0 w 29"/>
                  <a:gd name="T7" fmla="*/ 0 h 373"/>
                  <a:gd name="T8" fmla="*/ 1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2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1 w 216"/>
                  <a:gd name="T1" fmla="*/ 142 h 373"/>
                  <a:gd name="T2" fmla="*/ 7 w 216"/>
                  <a:gd name="T3" fmla="*/ 142 h 373"/>
                  <a:gd name="T4" fmla="*/ 7 w 216"/>
                  <a:gd name="T5" fmla="*/ 226 h 373"/>
                  <a:gd name="T6" fmla="*/ 1 w 216"/>
                  <a:gd name="T7" fmla="*/ 226 h 373"/>
                  <a:gd name="T8" fmla="*/ 0 w 216"/>
                  <a:gd name="T9" fmla="*/ 244 h 373"/>
                  <a:gd name="T10" fmla="*/ 8 w 216"/>
                  <a:gd name="T11" fmla="*/ 244 h 373"/>
                  <a:gd name="T12" fmla="*/ 8 w 216"/>
                  <a:gd name="T13" fmla="*/ 0 h 373"/>
                  <a:gd name="T14" fmla="*/ 0 w 216"/>
                  <a:gd name="T15" fmla="*/ 0 h 373"/>
                  <a:gd name="T16" fmla="*/ 1 w 216"/>
                  <a:gd name="T17" fmla="*/ 19 h 373"/>
                  <a:gd name="T18" fmla="*/ 7 w 216"/>
                  <a:gd name="T19" fmla="*/ 19 h 373"/>
                  <a:gd name="T20" fmla="*/ 7 w 216"/>
                  <a:gd name="T21" fmla="*/ 112 h 373"/>
                  <a:gd name="T22" fmla="*/ 1 w 216"/>
                  <a:gd name="T23" fmla="*/ 112 h 373"/>
                  <a:gd name="T24" fmla="*/ 1 w 216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3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1 w 29"/>
                  <a:gd name="T1" fmla="*/ 19 h 373"/>
                  <a:gd name="T2" fmla="*/ 1 w 29"/>
                  <a:gd name="T3" fmla="*/ 226 h 373"/>
                  <a:gd name="T4" fmla="*/ 0 w 29"/>
                  <a:gd name="T5" fmla="*/ 244 h 373"/>
                  <a:gd name="T6" fmla="*/ 0 w 29"/>
                  <a:gd name="T7" fmla="*/ 0 h 373"/>
                  <a:gd name="T8" fmla="*/ 1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4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1 w 215"/>
                  <a:gd name="T1" fmla="*/ 142 h 373"/>
                  <a:gd name="T2" fmla="*/ 7 w 215"/>
                  <a:gd name="T3" fmla="*/ 142 h 373"/>
                  <a:gd name="T4" fmla="*/ 7 w 215"/>
                  <a:gd name="T5" fmla="*/ 226 h 373"/>
                  <a:gd name="T6" fmla="*/ 1 w 215"/>
                  <a:gd name="T7" fmla="*/ 226 h 373"/>
                  <a:gd name="T8" fmla="*/ 0 w 215"/>
                  <a:gd name="T9" fmla="*/ 244 h 373"/>
                  <a:gd name="T10" fmla="*/ 8 w 215"/>
                  <a:gd name="T11" fmla="*/ 244 h 373"/>
                  <a:gd name="T12" fmla="*/ 8 w 215"/>
                  <a:gd name="T13" fmla="*/ 0 h 373"/>
                  <a:gd name="T14" fmla="*/ 0 w 215"/>
                  <a:gd name="T15" fmla="*/ 0 h 373"/>
                  <a:gd name="T16" fmla="*/ 1 w 215"/>
                  <a:gd name="T17" fmla="*/ 19 h 373"/>
                  <a:gd name="T18" fmla="*/ 7 w 215"/>
                  <a:gd name="T19" fmla="*/ 19 h 373"/>
                  <a:gd name="T20" fmla="*/ 7 w 215"/>
                  <a:gd name="T21" fmla="*/ 112 h 373"/>
                  <a:gd name="T22" fmla="*/ 1 w 215"/>
                  <a:gd name="T23" fmla="*/ 112 h 373"/>
                  <a:gd name="T24" fmla="*/ 1 w 215"/>
                  <a:gd name="T25" fmla="*/ 142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5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1 w 29"/>
                  <a:gd name="T1" fmla="*/ 19 h 373"/>
                  <a:gd name="T2" fmla="*/ 1 w 29"/>
                  <a:gd name="T3" fmla="*/ 226 h 373"/>
                  <a:gd name="T4" fmla="*/ 0 w 29"/>
                  <a:gd name="T5" fmla="*/ 244 h 373"/>
                  <a:gd name="T6" fmla="*/ 0 w 29"/>
                  <a:gd name="T7" fmla="*/ 0 h 373"/>
                  <a:gd name="T8" fmla="*/ 1 w 29"/>
                  <a:gd name="T9" fmla="*/ 19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6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1 w 29"/>
                  <a:gd name="T1" fmla="*/ 18 h 372"/>
                  <a:gd name="T2" fmla="*/ 1 w 29"/>
                  <a:gd name="T3" fmla="*/ 226 h 372"/>
                  <a:gd name="T4" fmla="*/ 0 w 29"/>
                  <a:gd name="T5" fmla="*/ 246 h 372"/>
                  <a:gd name="T6" fmla="*/ 0 w 29"/>
                  <a:gd name="T7" fmla="*/ 0 h 372"/>
                  <a:gd name="T8" fmla="*/ 1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7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1 w 215"/>
                  <a:gd name="T1" fmla="*/ 144 h 372"/>
                  <a:gd name="T2" fmla="*/ 7 w 215"/>
                  <a:gd name="T3" fmla="*/ 144 h 372"/>
                  <a:gd name="T4" fmla="*/ 7 w 215"/>
                  <a:gd name="T5" fmla="*/ 226 h 372"/>
                  <a:gd name="T6" fmla="*/ 1 w 215"/>
                  <a:gd name="T7" fmla="*/ 226 h 372"/>
                  <a:gd name="T8" fmla="*/ 0 w 215"/>
                  <a:gd name="T9" fmla="*/ 246 h 372"/>
                  <a:gd name="T10" fmla="*/ 8 w 215"/>
                  <a:gd name="T11" fmla="*/ 246 h 372"/>
                  <a:gd name="T12" fmla="*/ 8 w 215"/>
                  <a:gd name="T13" fmla="*/ 0 h 372"/>
                  <a:gd name="T14" fmla="*/ 0 w 215"/>
                  <a:gd name="T15" fmla="*/ 0 h 372"/>
                  <a:gd name="T16" fmla="*/ 1 w 215"/>
                  <a:gd name="T17" fmla="*/ 18 h 372"/>
                  <a:gd name="T18" fmla="*/ 7 w 215"/>
                  <a:gd name="T19" fmla="*/ 18 h 372"/>
                  <a:gd name="T20" fmla="*/ 7 w 215"/>
                  <a:gd name="T21" fmla="*/ 113 h 372"/>
                  <a:gd name="T22" fmla="*/ 1 w 215"/>
                  <a:gd name="T23" fmla="*/ 113 h 372"/>
                  <a:gd name="T24" fmla="*/ 1 w 215"/>
                  <a:gd name="T25" fmla="*/ 144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8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1 w 29"/>
                  <a:gd name="T1" fmla="*/ 18 h 372"/>
                  <a:gd name="T2" fmla="*/ 1 w 29"/>
                  <a:gd name="T3" fmla="*/ 226 h 372"/>
                  <a:gd name="T4" fmla="*/ 0 w 29"/>
                  <a:gd name="T5" fmla="*/ 246 h 372"/>
                  <a:gd name="T6" fmla="*/ 0 w 29"/>
                  <a:gd name="T7" fmla="*/ 0 h 372"/>
                  <a:gd name="T8" fmla="*/ 1 w 29"/>
                  <a:gd name="T9" fmla="*/ 1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9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90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91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92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93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94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22795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1 w 37"/>
                  <a:gd name="T1" fmla="*/ 35 h 38"/>
                  <a:gd name="T2" fmla="*/ 1 w 37"/>
                  <a:gd name="T3" fmla="*/ 33 h 38"/>
                  <a:gd name="T4" fmla="*/ 1 w 37"/>
                  <a:gd name="T5" fmla="*/ 29 h 38"/>
                  <a:gd name="T6" fmla="*/ 1 w 37"/>
                  <a:gd name="T7" fmla="*/ 22 h 38"/>
                  <a:gd name="T8" fmla="*/ 1 w 37"/>
                  <a:gd name="T9" fmla="*/ 19 h 38"/>
                  <a:gd name="T10" fmla="*/ 1 w 37"/>
                  <a:gd name="T11" fmla="*/ 12 h 38"/>
                  <a:gd name="T12" fmla="*/ 1 w 37"/>
                  <a:gd name="T13" fmla="*/ 5 h 38"/>
                  <a:gd name="T14" fmla="*/ 1 w 37"/>
                  <a:gd name="T15" fmla="*/ 1 h 38"/>
                  <a:gd name="T16" fmla="*/ 1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2 h 38"/>
                  <a:gd name="T28" fmla="*/ 0 w 37"/>
                  <a:gd name="T29" fmla="*/ 29 h 38"/>
                  <a:gd name="T30" fmla="*/ 0 w 37"/>
                  <a:gd name="T31" fmla="*/ 33 h 38"/>
                  <a:gd name="T32" fmla="*/ 1 w 37"/>
                  <a:gd name="T33" fmla="*/ 35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710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социально-значимый объект</a:t>
              </a:r>
            </a:p>
          </p:txBody>
        </p:sp>
        <p:grpSp>
          <p:nvGrpSpPr>
            <p:cNvPr id="22711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2713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76350"/>
                <a:endParaRPr lang="ru-RU" sz="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14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76350"/>
                <a:endParaRPr lang="ru-RU" sz="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715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2716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17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2712" name="Text Box 97"/>
            <p:cNvSpPr txBox="1">
              <a:spLocks noChangeArrowheads="1"/>
            </p:cNvSpPr>
            <p:nvPr/>
          </p:nvSpPr>
          <p:spPr bwMode="auto">
            <a:xfrm>
              <a:off x="10169241" y="5834217"/>
              <a:ext cx="1831813" cy="2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2" tIns="63999" rIns="127992" bIns="63999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- больница</a:t>
              </a:r>
            </a:p>
          </p:txBody>
        </p:sp>
      </p:grpSp>
      <p:grpSp>
        <p:nvGrpSpPr>
          <p:cNvPr id="22539" name="Group 316"/>
          <p:cNvGrpSpPr>
            <a:grpSpLocks/>
          </p:cNvGrpSpPr>
          <p:nvPr/>
        </p:nvGrpSpPr>
        <p:grpSpPr bwMode="auto">
          <a:xfrm>
            <a:off x="5143500" y="2662238"/>
            <a:ext cx="280988" cy="222250"/>
            <a:chOff x="4727" y="2506"/>
            <a:chExt cx="706" cy="1172"/>
          </a:xfrm>
        </p:grpSpPr>
        <p:sp>
          <p:nvSpPr>
            <p:cNvPr id="2262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2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2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2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3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4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5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6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7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7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7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7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7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7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7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2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1 w 216"/>
                <a:gd name="T1" fmla="*/ 144 h 372"/>
                <a:gd name="T2" fmla="*/ 7 w 216"/>
                <a:gd name="T3" fmla="*/ 144 h 372"/>
                <a:gd name="T4" fmla="*/ 7 w 216"/>
                <a:gd name="T5" fmla="*/ 226 h 372"/>
                <a:gd name="T6" fmla="*/ 1 w 216"/>
                <a:gd name="T7" fmla="*/ 226 h 372"/>
                <a:gd name="T8" fmla="*/ 0 w 216"/>
                <a:gd name="T9" fmla="*/ 246 h 372"/>
                <a:gd name="T10" fmla="*/ 8 w 216"/>
                <a:gd name="T11" fmla="*/ 246 h 372"/>
                <a:gd name="T12" fmla="*/ 8 w 216"/>
                <a:gd name="T13" fmla="*/ 0 h 372"/>
                <a:gd name="T14" fmla="*/ 0 w 216"/>
                <a:gd name="T15" fmla="*/ 0 h 372"/>
                <a:gd name="T16" fmla="*/ 1 w 216"/>
                <a:gd name="T17" fmla="*/ 18 h 372"/>
                <a:gd name="T18" fmla="*/ 7 w 216"/>
                <a:gd name="T19" fmla="*/ 18 h 372"/>
                <a:gd name="T20" fmla="*/ 7 w 216"/>
                <a:gd name="T21" fmla="*/ 113 h 372"/>
                <a:gd name="T22" fmla="*/ 1 w 216"/>
                <a:gd name="T23" fmla="*/ 113 h 372"/>
                <a:gd name="T24" fmla="*/ 1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9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9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9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70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70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70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4" name="Группа 119"/>
          <p:cNvGrpSpPr>
            <a:grpSpLocks/>
          </p:cNvGrpSpPr>
          <p:nvPr/>
        </p:nvGrpSpPr>
        <p:grpSpPr bwMode="auto">
          <a:xfrm>
            <a:off x="6779162" y="3164218"/>
            <a:ext cx="223888" cy="189333"/>
            <a:chOff x="214313" y="8958263"/>
            <a:chExt cx="642937" cy="500062"/>
          </a:xfrm>
          <a:solidFill>
            <a:schemeClr val="bg1"/>
          </a:solidFill>
        </p:grpSpPr>
        <p:sp>
          <p:nvSpPr>
            <p:cNvPr id="245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3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3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7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  <a:grpFill/>
          </p:grpSpPr>
          <p:cxnSp>
            <p:nvCxnSpPr>
              <p:cNvPr id="248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49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50" name="Группа 119"/>
          <p:cNvGrpSpPr>
            <a:grpSpLocks/>
          </p:cNvGrpSpPr>
          <p:nvPr/>
        </p:nvGrpSpPr>
        <p:grpSpPr bwMode="auto">
          <a:xfrm>
            <a:off x="5689232" y="1933662"/>
            <a:ext cx="223888" cy="189333"/>
            <a:chOff x="214313" y="8958263"/>
            <a:chExt cx="642937" cy="500062"/>
          </a:xfrm>
          <a:solidFill>
            <a:schemeClr val="bg1"/>
          </a:solidFill>
        </p:grpSpPr>
        <p:sp>
          <p:nvSpPr>
            <p:cNvPr id="251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3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3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3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  <a:grpFill/>
          </p:grpSpPr>
          <p:cxnSp>
            <p:nvCxnSpPr>
              <p:cNvPr id="254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5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2542" name="Group 316"/>
          <p:cNvGrpSpPr>
            <a:grpSpLocks/>
          </p:cNvGrpSpPr>
          <p:nvPr/>
        </p:nvGrpSpPr>
        <p:grpSpPr bwMode="auto">
          <a:xfrm>
            <a:off x="4232275" y="1636713"/>
            <a:ext cx="280988" cy="220662"/>
            <a:chOff x="4727" y="2506"/>
            <a:chExt cx="706" cy="1172"/>
          </a:xfrm>
        </p:grpSpPr>
        <p:sp>
          <p:nvSpPr>
            <p:cNvPr id="2254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7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8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9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3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1 w 216"/>
                <a:gd name="T1" fmla="*/ 144 h 372"/>
                <a:gd name="T2" fmla="*/ 7 w 216"/>
                <a:gd name="T3" fmla="*/ 144 h 372"/>
                <a:gd name="T4" fmla="*/ 7 w 216"/>
                <a:gd name="T5" fmla="*/ 226 h 372"/>
                <a:gd name="T6" fmla="*/ 1 w 216"/>
                <a:gd name="T7" fmla="*/ 226 h 372"/>
                <a:gd name="T8" fmla="*/ 0 w 216"/>
                <a:gd name="T9" fmla="*/ 246 h 372"/>
                <a:gd name="T10" fmla="*/ 8 w 216"/>
                <a:gd name="T11" fmla="*/ 246 h 372"/>
                <a:gd name="T12" fmla="*/ 8 w 216"/>
                <a:gd name="T13" fmla="*/ 0 h 372"/>
                <a:gd name="T14" fmla="*/ 0 w 216"/>
                <a:gd name="T15" fmla="*/ 0 h 372"/>
                <a:gd name="T16" fmla="*/ 1 w 216"/>
                <a:gd name="T17" fmla="*/ 18 h 372"/>
                <a:gd name="T18" fmla="*/ 7 w 216"/>
                <a:gd name="T19" fmla="*/ 18 h 372"/>
                <a:gd name="T20" fmla="*/ 7 w 216"/>
                <a:gd name="T21" fmla="*/ 113 h 372"/>
                <a:gd name="T22" fmla="*/ 1 w 216"/>
                <a:gd name="T23" fmla="*/ 113 h 372"/>
                <a:gd name="T24" fmla="*/ 1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1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1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2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2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2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2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6" name="Группа 119"/>
          <p:cNvGrpSpPr>
            <a:grpSpLocks/>
          </p:cNvGrpSpPr>
          <p:nvPr/>
        </p:nvGrpSpPr>
        <p:grpSpPr bwMode="auto">
          <a:xfrm>
            <a:off x="3480852" y="2405710"/>
            <a:ext cx="223888" cy="189333"/>
            <a:chOff x="214313" y="8958263"/>
            <a:chExt cx="642937" cy="500062"/>
          </a:xfrm>
          <a:solidFill>
            <a:schemeClr val="bg1"/>
          </a:solidFill>
        </p:grpSpPr>
        <p:sp>
          <p:nvSpPr>
            <p:cNvPr id="337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3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3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9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  <a:grpFill/>
          </p:grpSpPr>
          <p:cxnSp>
            <p:nvCxnSpPr>
              <p:cNvPr id="340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41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pic>
        <p:nvPicPr>
          <p:cNvPr id="2254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4388" y="1222375"/>
            <a:ext cx="35274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16"/>
          <p:cNvGrpSpPr>
            <a:grpSpLocks/>
          </p:cNvGrpSpPr>
          <p:nvPr/>
        </p:nvGrpSpPr>
        <p:grpSpPr bwMode="auto">
          <a:xfrm>
            <a:off x="13523913" y="7461250"/>
            <a:ext cx="158750" cy="222250"/>
            <a:chOff x="4727" y="2506"/>
            <a:chExt cx="706" cy="1172"/>
          </a:xfrm>
        </p:grpSpPr>
        <p:sp>
          <p:nvSpPr>
            <p:cNvPr id="2450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0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0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0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0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0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1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2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2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2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3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4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5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5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5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5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5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5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5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5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5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5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2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1 w 216"/>
                <a:gd name="T1" fmla="*/ 144 h 372"/>
                <a:gd name="T2" fmla="*/ 7 w 216"/>
                <a:gd name="T3" fmla="*/ 144 h 372"/>
                <a:gd name="T4" fmla="*/ 7 w 216"/>
                <a:gd name="T5" fmla="*/ 226 h 372"/>
                <a:gd name="T6" fmla="*/ 1 w 216"/>
                <a:gd name="T7" fmla="*/ 226 h 372"/>
                <a:gd name="T8" fmla="*/ 0 w 216"/>
                <a:gd name="T9" fmla="*/ 246 h 372"/>
                <a:gd name="T10" fmla="*/ 8 w 216"/>
                <a:gd name="T11" fmla="*/ 246 h 372"/>
                <a:gd name="T12" fmla="*/ 8 w 216"/>
                <a:gd name="T13" fmla="*/ 0 h 372"/>
                <a:gd name="T14" fmla="*/ 0 w 216"/>
                <a:gd name="T15" fmla="*/ 0 h 372"/>
                <a:gd name="T16" fmla="*/ 1 w 216"/>
                <a:gd name="T17" fmla="*/ 18 h 372"/>
                <a:gd name="T18" fmla="*/ 7 w 216"/>
                <a:gd name="T19" fmla="*/ 18 h 372"/>
                <a:gd name="T20" fmla="*/ 7 w 216"/>
                <a:gd name="T21" fmla="*/ 113 h 372"/>
                <a:gd name="T22" fmla="*/ 1 w 216"/>
                <a:gd name="T23" fmla="*/ 113 h 372"/>
                <a:gd name="T24" fmla="*/ 1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54" name="Group 316"/>
          <p:cNvGrpSpPr>
            <a:grpSpLocks/>
          </p:cNvGrpSpPr>
          <p:nvPr/>
        </p:nvGrpSpPr>
        <p:grpSpPr bwMode="auto">
          <a:xfrm>
            <a:off x="14028738" y="7558088"/>
            <a:ext cx="158750" cy="220662"/>
            <a:chOff x="4727" y="2506"/>
            <a:chExt cx="706" cy="1172"/>
          </a:xfrm>
        </p:grpSpPr>
        <p:sp>
          <p:nvSpPr>
            <p:cNvPr id="2442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2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2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2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2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3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4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4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4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5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6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7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3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1 w 216"/>
                <a:gd name="T1" fmla="*/ 144 h 372"/>
                <a:gd name="T2" fmla="*/ 7 w 216"/>
                <a:gd name="T3" fmla="*/ 144 h 372"/>
                <a:gd name="T4" fmla="*/ 7 w 216"/>
                <a:gd name="T5" fmla="*/ 226 h 372"/>
                <a:gd name="T6" fmla="*/ 1 w 216"/>
                <a:gd name="T7" fmla="*/ 226 h 372"/>
                <a:gd name="T8" fmla="*/ 0 w 216"/>
                <a:gd name="T9" fmla="*/ 246 h 372"/>
                <a:gd name="T10" fmla="*/ 8 w 216"/>
                <a:gd name="T11" fmla="*/ 246 h 372"/>
                <a:gd name="T12" fmla="*/ 8 w 216"/>
                <a:gd name="T13" fmla="*/ 0 h 372"/>
                <a:gd name="T14" fmla="*/ 0 w 216"/>
                <a:gd name="T15" fmla="*/ 0 h 372"/>
                <a:gd name="T16" fmla="*/ 1 w 216"/>
                <a:gd name="T17" fmla="*/ 18 h 372"/>
                <a:gd name="T18" fmla="*/ 7 w 216"/>
                <a:gd name="T19" fmla="*/ 18 h 372"/>
                <a:gd name="T20" fmla="*/ 7 w 216"/>
                <a:gd name="T21" fmla="*/ 113 h 372"/>
                <a:gd name="T22" fmla="*/ 1 w 216"/>
                <a:gd name="T23" fmla="*/ 113 h 372"/>
                <a:gd name="T24" fmla="*/ 1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9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9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0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0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0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0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Группа 119"/>
          <p:cNvGrpSpPr>
            <a:grpSpLocks/>
          </p:cNvGrpSpPr>
          <p:nvPr/>
        </p:nvGrpSpPr>
        <p:grpSpPr bwMode="auto">
          <a:xfrm>
            <a:off x="13503550" y="-366605"/>
            <a:ext cx="125904" cy="189289"/>
            <a:chOff x="214313" y="8958263"/>
            <a:chExt cx="642937" cy="500062"/>
          </a:xfrm>
          <a:solidFill>
            <a:schemeClr val="bg1"/>
          </a:solidFill>
        </p:grpSpPr>
        <p:sp>
          <p:nvSpPr>
            <p:cNvPr id="1226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579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7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grp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579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28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  <a:grpFill/>
          </p:grpSpPr>
          <p:cxnSp>
            <p:nvCxnSpPr>
              <p:cNvPr id="1229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230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288"/>
            <a:ext cx="1219200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97"/>
          <p:cNvSpPr txBox="1">
            <a:spLocks noChangeArrowheads="1"/>
          </p:cNvSpPr>
          <p:nvPr/>
        </p:nvSpPr>
        <p:spPr bwMode="auto">
          <a:xfrm>
            <a:off x="10179050" y="6302375"/>
            <a:ext cx="13890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207" tIns="40105" rIns="80207" bIns="40105">
            <a:spAutoFit/>
          </a:bodyPr>
          <a:lstStyle/>
          <a:p>
            <a:pPr defTabSz="801688"/>
            <a:endParaRPr lang="ru-RU" altLang="ru-RU" sz="6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4506242" y="882850"/>
            <a:ext cx="2449659" cy="30008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lIns="68580" tIns="34291" rIns="68580" bIns="34291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dirty="0" err="1">
                <a:solidFill>
                  <a:prstClr val="black"/>
                </a:solidFill>
              </a:rPr>
              <a:t>Красносулинский</a:t>
            </a:r>
            <a:r>
              <a:rPr lang="ru-RU" altLang="ru-RU" sz="15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23561" name="Text Box 182"/>
          <p:cNvSpPr txBox="1">
            <a:spLocks noChangeArrowheads="1"/>
          </p:cNvSpPr>
          <p:nvPr/>
        </p:nvSpPr>
        <p:spPr bwMode="auto">
          <a:xfrm>
            <a:off x="3232150" y="3508375"/>
            <a:ext cx="1119188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40457" tIns="20228" rIns="40457" bIns="20228">
            <a:spAutoFit/>
          </a:bodyPr>
          <a:lstStyle/>
          <a:p>
            <a:pPr algn="ctr"/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Красный Сулин</a:t>
            </a:r>
          </a:p>
        </p:txBody>
      </p:sp>
      <p:grpSp>
        <p:nvGrpSpPr>
          <p:cNvPr id="23562" name="Group 316"/>
          <p:cNvGrpSpPr>
            <a:grpSpLocks/>
          </p:cNvGrpSpPr>
          <p:nvPr/>
        </p:nvGrpSpPr>
        <p:grpSpPr bwMode="auto">
          <a:xfrm>
            <a:off x="3625850" y="2832100"/>
            <a:ext cx="166688" cy="171450"/>
            <a:chOff x="4727" y="2506"/>
            <a:chExt cx="706" cy="1172"/>
          </a:xfrm>
        </p:grpSpPr>
        <p:sp>
          <p:nvSpPr>
            <p:cNvPr id="2434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4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4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5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6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6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6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7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8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9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1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2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2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2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2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2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7" name="Прямоугольник 1866"/>
          <p:cNvSpPr/>
          <p:nvPr/>
        </p:nvSpPr>
        <p:spPr>
          <a:xfrm>
            <a:off x="8620125" y="3627438"/>
            <a:ext cx="3240088" cy="271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6891338" y="642938"/>
            <a:ext cx="1114425" cy="6189662"/>
          </a:xfrm>
          <a:custGeom>
            <a:avLst/>
            <a:gdLst>
              <a:gd name="connsiteX0" fmla="*/ 1060450 w 1094400"/>
              <a:gd name="connsiteY0" fmla="*/ 0 h 4641850"/>
              <a:gd name="connsiteX1" fmla="*/ 1060450 w 1094400"/>
              <a:gd name="connsiteY1" fmla="*/ 438150 h 4641850"/>
              <a:gd name="connsiteX2" fmla="*/ 1092200 w 1094400"/>
              <a:gd name="connsiteY2" fmla="*/ 1352550 h 4641850"/>
              <a:gd name="connsiteX3" fmla="*/ 990600 w 1094400"/>
              <a:gd name="connsiteY3" fmla="*/ 1816100 h 4641850"/>
              <a:gd name="connsiteX4" fmla="*/ 831850 w 1094400"/>
              <a:gd name="connsiteY4" fmla="*/ 2406650 h 4641850"/>
              <a:gd name="connsiteX5" fmla="*/ 565150 w 1094400"/>
              <a:gd name="connsiteY5" fmla="*/ 3429000 h 4641850"/>
              <a:gd name="connsiteX6" fmla="*/ 431800 w 1094400"/>
              <a:gd name="connsiteY6" fmla="*/ 3879850 h 4641850"/>
              <a:gd name="connsiteX7" fmla="*/ 247650 w 1094400"/>
              <a:gd name="connsiteY7" fmla="*/ 4133850 h 4641850"/>
              <a:gd name="connsiteX8" fmla="*/ 76200 w 1094400"/>
              <a:gd name="connsiteY8" fmla="*/ 4381500 h 4641850"/>
              <a:gd name="connsiteX9" fmla="*/ 0 w 1094400"/>
              <a:gd name="connsiteY9" fmla="*/ 4641850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400" h="4641850">
                <a:moveTo>
                  <a:pt x="1060450" y="0"/>
                </a:moveTo>
                <a:cubicBezTo>
                  <a:pt x="1057804" y="106362"/>
                  <a:pt x="1055158" y="212725"/>
                  <a:pt x="1060450" y="438150"/>
                </a:cubicBezTo>
                <a:cubicBezTo>
                  <a:pt x="1065742" y="663575"/>
                  <a:pt x="1103842" y="1122892"/>
                  <a:pt x="1092200" y="1352550"/>
                </a:cubicBezTo>
                <a:cubicBezTo>
                  <a:pt x="1080558" y="1582208"/>
                  <a:pt x="1033992" y="1640417"/>
                  <a:pt x="990600" y="1816100"/>
                </a:cubicBezTo>
                <a:cubicBezTo>
                  <a:pt x="947208" y="1991783"/>
                  <a:pt x="902758" y="2137833"/>
                  <a:pt x="831850" y="2406650"/>
                </a:cubicBezTo>
                <a:cubicBezTo>
                  <a:pt x="760942" y="2675467"/>
                  <a:pt x="631825" y="3183467"/>
                  <a:pt x="565150" y="3429000"/>
                </a:cubicBezTo>
                <a:cubicBezTo>
                  <a:pt x="498475" y="3674533"/>
                  <a:pt x="484717" y="3762375"/>
                  <a:pt x="431800" y="3879850"/>
                </a:cubicBezTo>
                <a:cubicBezTo>
                  <a:pt x="378883" y="3997325"/>
                  <a:pt x="306917" y="4050242"/>
                  <a:pt x="247650" y="4133850"/>
                </a:cubicBezTo>
                <a:cubicBezTo>
                  <a:pt x="188383" y="4217458"/>
                  <a:pt x="117475" y="4296833"/>
                  <a:pt x="76200" y="4381500"/>
                </a:cubicBezTo>
                <a:cubicBezTo>
                  <a:pt x="34925" y="4466167"/>
                  <a:pt x="20108" y="4599517"/>
                  <a:pt x="0" y="464185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1"/>
          </a:p>
        </p:txBody>
      </p:sp>
      <p:sp>
        <p:nvSpPr>
          <p:cNvPr id="6" name="Полилиния 5"/>
          <p:cNvSpPr/>
          <p:nvPr/>
        </p:nvSpPr>
        <p:spPr>
          <a:xfrm>
            <a:off x="7396163" y="2514600"/>
            <a:ext cx="612775" cy="3065463"/>
          </a:xfrm>
          <a:custGeom>
            <a:avLst/>
            <a:gdLst>
              <a:gd name="connsiteX0" fmla="*/ 596900 w 602399"/>
              <a:gd name="connsiteY0" fmla="*/ 0 h 2298700"/>
              <a:gd name="connsiteX1" fmla="*/ 596900 w 602399"/>
              <a:gd name="connsiteY1" fmla="*/ 101600 h 2298700"/>
              <a:gd name="connsiteX2" fmla="*/ 539750 w 602399"/>
              <a:gd name="connsiteY2" fmla="*/ 298450 h 2298700"/>
              <a:gd name="connsiteX3" fmla="*/ 463550 w 602399"/>
              <a:gd name="connsiteY3" fmla="*/ 577850 h 2298700"/>
              <a:gd name="connsiteX4" fmla="*/ 355600 w 602399"/>
              <a:gd name="connsiteY4" fmla="*/ 971550 h 2298700"/>
              <a:gd name="connsiteX5" fmla="*/ 266700 w 602399"/>
              <a:gd name="connsiteY5" fmla="*/ 1320800 h 2298700"/>
              <a:gd name="connsiteX6" fmla="*/ 177800 w 602399"/>
              <a:gd name="connsiteY6" fmla="*/ 1670050 h 2298700"/>
              <a:gd name="connsiteX7" fmla="*/ 82550 w 602399"/>
              <a:gd name="connsiteY7" fmla="*/ 1962150 h 2298700"/>
              <a:gd name="connsiteX8" fmla="*/ 57150 w 602399"/>
              <a:gd name="connsiteY8" fmla="*/ 2165350 h 2298700"/>
              <a:gd name="connsiteX9" fmla="*/ 0 w 602399"/>
              <a:gd name="connsiteY9" fmla="*/ 229870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399" h="2298700">
                <a:moveTo>
                  <a:pt x="596900" y="0"/>
                </a:moveTo>
                <a:cubicBezTo>
                  <a:pt x="601662" y="25929"/>
                  <a:pt x="606425" y="51858"/>
                  <a:pt x="596900" y="101600"/>
                </a:cubicBezTo>
                <a:cubicBezTo>
                  <a:pt x="587375" y="151342"/>
                  <a:pt x="561975" y="219075"/>
                  <a:pt x="539750" y="298450"/>
                </a:cubicBezTo>
                <a:cubicBezTo>
                  <a:pt x="517525" y="377825"/>
                  <a:pt x="463550" y="577850"/>
                  <a:pt x="463550" y="577850"/>
                </a:cubicBezTo>
                <a:cubicBezTo>
                  <a:pt x="432858" y="690033"/>
                  <a:pt x="388408" y="847725"/>
                  <a:pt x="355600" y="971550"/>
                </a:cubicBezTo>
                <a:cubicBezTo>
                  <a:pt x="322792" y="1095375"/>
                  <a:pt x="266700" y="1320800"/>
                  <a:pt x="266700" y="1320800"/>
                </a:cubicBezTo>
                <a:cubicBezTo>
                  <a:pt x="237067" y="1437217"/>
                  <a:pt x="208492" y="1563158"/>
                  <a:pt x="177800" y="1670050"/>
                </a:cubicBezTo>
                <a:cubicBezTo>
                  <a:pt x="147108" y="1776942"/>
                  <a:pt x="102658" y="1879600"/>
                  <a:pt x="82550" y="1962150"/>
                </a:cubicBezTo>
                <a:cubicBezTo>
                  <a:pt x="62442" y="2044700"/>
                  <a:pt x="70908" y="2109258"/>
                  <a:pt x="57150" y="2165350"/>
                </a:cubicBezTo>
                <a:cubicBezTo>
                  <a:pt x="43392" y="2221442"/>
                  <a:pt x="21696" y="2260071"/>
                  <a:pt x="0" y="229870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grpSp>
        <p:nvGrpSpPr>
          <p:cNvPr id="23566" name="Group 316"/>
          <p:cNvGrpSpPr>
            <a:grpSpLocks/>
          </p:cNvGrpSpPr>
          <p:nvPr/>
        </p:nvGrpSpPr>
        <p:grpSpPr bwMode="auto">
          <a:xfrm>
            <a:off x="3328988" y="2344738"/>
            <a:ext cx="166687" cy="169862"/>
            <a:chOff x="4727" y="2506"/>
            <a:chExt cx="706" cy="1172"/>
          </a:xfrm>
        </p:grpSpPr>
        <p:sp>
          <p:nvSpPr>
            <p:cNvPr id="2426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7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7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7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8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8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8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9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0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1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2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2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4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4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4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4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4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4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34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7" name="Group 316"/>
          <p:cNvGrpSpPr>
            <a:grpSpLocks/>
          </p:cNvGrpSpPr>
          <p:nvPr/>
        </p:nvGrpSpPr>
        <p:grpSpPr bwMode="auto">
          <a:xfrm>
            <a:off x="4459288" y="4046538"/>
            <a:ext cx="166687" cy="171450"/>
            <a:chOff x="4727" y="2506"/>
            <a:chExt cx="706" cy="1172"/>
          </a:xfrm>
        </p:grpSpPr>
        <p:sp>
          <p:nvSpPr>
            <p:cNvPr id="2419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9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9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9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9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9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9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9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9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0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0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1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1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2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3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4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4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4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4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6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6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6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6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6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6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6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6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26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8" name="Group 316"/>
          <p:cNvGrpSpPr>
            <a:grpSpLocks/>
          </p:cNvGrpSpPr>
          <p:nvPr/>
        </p:nvGrpSpPr>
        <p:grpSpPr bwMode="auto">
          <a:xfrm>
            <a:off x="3006725" y="2473325"/>
            <a:ext cx="165100" cy="169863"/>
            <a:chOff x="4727" y="2506"/>
            <a:chExt cx="706" cy="1172"/>
          </a:xfrm>
        </p:grpSpPr>
        <p:sp>
          <p:nvSpPr>
            <p:cNvPr id="2411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1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1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1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1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1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1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2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3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3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3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4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5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6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6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6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6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6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6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8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8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8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8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8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8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8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8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8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8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9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9" name="Group 316"/>
          <p:cNvGrpSpPr>
            <a:grpSpLocks/>
          </p:cNvGrpSpPr>
          <p:nvPr/>
        </p:nvGrpSpPr>
        <p:grpSpPr bwMode="auto">
          <a:xfrm>
            <a:off x="3922713" y="3009900"/>
            <a:ext cx="166687" cy="171450"/>
            <a:chOff x="4727" y="2506"/>
            <a:chExt cx="706" cy="1172"/>
          </a:xfrm>
        </p:grpSpPr>
        <p:sp>
          <p:nvSpPr>
            <p:cNvPr id="2403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3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3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3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3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4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5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5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5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6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7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8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8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8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0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0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0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1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1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1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70" name="Group 316"/>
          <p:cNvGrpSpPr>
            <a:grpSpLocks/>
          </p:cNvGrpSpPr>
          <p:nvPr/>
        </p:nvGrpSpPr>
        <p:grpSpPr bwMode="auto">
          <a:xfrm>
            <a:off x="2705100" y="2344738"/>
            <a:ext cx="166688" cy="169862"/>
            <a:chOff x="4727" y="2506"/>
            <a:chExt cx="706" cy="1172"/>
          </a:xfrm>
        </p:grpSpPr>
        <p:sp>
          <p:nvSpPr>
            <p:cNvPr id="2395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95 h 135"/>
                <a:gd name="T2" fmla="*/ 0 w 139"/>
                <a:gd name="T3" fmla="*/ 65 h 135"/>
                <a:gd name="T4" fmla="*/ 2 w 139"/>
                <a:gd name="T5" fmla="*/ 65 h 135"/>
                <a:gd name="T6" fmla="*/ 2 w 139"/>
                <a:gd name="T7" fmla="*/ 33 h 135"/>
                <a:gd name="T8" fmla="*/ 3 w 139"/>
                <a:gd name="T9" fmla="*/ 33 h 135"/>
                <a:gd name="T10" fmla="*/ 3 w 139"/>
                <a:gd name="T11" fmla="*/ 0 h 135"/>
                <a:gd name="T12" fmla="*/ 5 w 139"/>
                <a:gd name="T13" fmla="*/ 0 h 135"/>
                <a:gd name="T14" fmla="*/ 5 w 139"/>
                <a:gd name="T15" fmla="*/ 95 h 135"/>
                <a:gd name="T16" fmla="*/ 0 w 139"/>
                <a:gd name="T17" fmla="*/ 9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5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846 h 1278"/>
                <a:gd name="T2" fmla="*/ 0 w 1946"/>
                <a:gd name="T3" fmla="*/ 68 h 1278"/>
                <a:gd name="T4" fmla="*/ 28 w 1946"/>
                <a:gd name="T5" fmla="*/ 68 h 1278"/>
                <a:gd name="T6" fmla="*/ 28 w 1946"/>
                <a:gd name="T7" fmla="*/ 62 h 1278"/>
                <a:gd name="T8" fmla="*/ 28 w 1946"/>
                <a:gd name="T9" fmla="*/ 54 h 1278"/>
                <a:gd name="T10" fmla="*/ 28 w 1946"/>
                <a:gd name="T11" fmla="*/ 48 h 1278"/>
                <a:gd name="T12" fmla="*/ 28 w 1946"/>
                <a:gd name="T13" fmla="*/ 42 h 1278"/>
                <a:gd name="T14" fmla="*/ 29 w 1946"/>
                <a:gd name="T15" fmla="*/ 37 h 1278"/>
                <a:gd name="T16" fmla="*/ 29 w 1946"/>
                <a:gd name="T17" fmla="*/ 31 h 1278"/>
                <a:gd name="T18" fmla="*/ 30 w 1946"/>
                <a:gd name="T19" fmla="*/ 25 h 1278"/>
                <a:gd name="T20" fmla="*/ 30 w 1946"/>
                <a:gd name="T21" fmla="*/ 20 h 1278"/>
                <a:gd name="T22" fmla="*/ 31 w 1946"/>
                <a:gd name="T23" fmla="*/ 16 h 1278"/>
                <a:gd name="T24" fmla="*/ 31 w 1946"/>
                <a:gd name="T25" fmla="*/ 12 h 1278"/>
                <a:gd name="T26" fmla="*/ 32 w 1946"/>
                <a:gd name="T27" fmla="*/ 9 h 1278"/>
                <a:gd name="T28" fmla="*/ 33 w 1946"/>
                <a:gd name="T29" fmla="*/ 5 h 1278"/>
                <a:gd name="T30" fmla="*/ 34 w 1946"/>
                <a:gd name="T31" fmla="*/ 3 h 1278"/>
                <a:gd name="T32" fmla="*/ 34 w 1946"/>
                <a:gd name="T33" fmla="*/ 3 h 1278"/>
                <a:gd name="T34" fmla="*/ 35 w 1946"/>
                <a:gd name="T35" fmla="*/ 0 h 1278"/>
                <a:gd name="T36" fmla="*/ 36 w 1946"/>
                <a:gd name="T37" fmla="*/ 0 h 1278"/>
                <a:gd name="T38" fmla="*/ 37 w 1946"/>
                <a:gd name="T39" fmla="*/ 0 h 1278"/>
                <a:gd name="T40" fmla="*/ 38 w 1946"/>
                <a:gd name="T41" fmla="*/ 3 h 1278"/>
                <a:gd name="T42" fmla="*/ 38 w 1946"/>
                <a:gd name="T43" fmla="*/ 3 h 1278"/>
                <a:gd name="T44" fmla="*/ 39 w 1946"/>
                <a:gd name="T45" fmla="*/ 5 h 1278"/>
                <a:gd name="T46" fmla="*/ 40 w 1946"/>
                <a:gd name="T47" fmla="*/ 9 h 1278"/>
                <a:gd name="T48" fmla="*/ 41 w 1946"/>
                <a:gd name="T49" fmla="*/ 12 h 1278"/>
                <a:gd name="T50" fmla="*/ 41 w 1946"/>
                <a:gd name="T51" fmla="*/ 16 h 1278"/>
                <a:gd name="T52" fmla="*/ 42 w 1946"/>
                <a:gd name="T53" fmla="*/ 20 h 1278"/>
                <a:gd name="T54" fmla="*/ 42 w 1946"/>
                <a:gd name="T55" fmla="*/ 25 h 1278"/>
                <a:gd name="T56" fmla="*/ 43 w 1946"/>
                <a:gd name="T57" fmla="*/ 31 h 1278"/>
                <a:gd name="T58" fmla="*/ 43 w 1946"/>
                <a:gd name="T59" fmla="*/ 37 h 1278"/>
                <a:gd name="T60" fmla="*/ 43 w 1946"/>
                <a:gd name="T61" fmla="*/ 42 h 1278"/>
                <a:gd name="T62" fmla="*/ 44 w 1946"/>
                <a:gd name="T63" fmla="*/ 48 h 1278"/>
                <a:gd name="T64" fmla="*/ 44 w 1946"/>
                <a:gd name="T65" fmla="*/ 54 h 1278"/>
                <a:gd name="T66" fmla="*/ 44 w 1946"/>
                <a:gd name="T67" fmla="*/ 62 h 1278"/>
                <a:gd name="T68" fmla="*/ 44 w 1946"/>
                <a:gd name="T69" fmla="*/ 68 h 1278"/>
                <a:gd name="T70" fmla="*/ 72 w 1946"/>
                <a:gd name="T71" fmla="*/ 68 h 1278"/>
                <a:gd name="T72" fmla="*/ 72 w 1946"/>
                <a:gd name="T73" fmla="*/ 846 h 1278"/>
                <a:gd name="T74" fmla="*/ 0 w 1946"/>
                <a:gd name="T75" fmla="*/ 846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5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6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16 w 440"/>
                <a:gd name="T1" fmla="*/ 68 h 102"/>
                <a:gd name="T2" fmla="*/ 16 w 440"/>
                <a:gd name="T3" fmla="*/ 61 h 102"/>
                <a:gd name="T4" fmla="*/ 16 w 440"/>
                <a:gd name="T5" fmla="*/ 55 h 102"/>
                <a:gd name="T6" fmla="*/ 16 w 440"/>
                <a:gd name="T7" fmla="*/ 48 h 102"/>
                <a:gd name="T8" fmla="*/ 15 w 440"/>
                <a:gd name="T9" fmla="*/ 43 h 102"/>
                <a:gd name="T10" fmla="*/ 15 w 440"/>
                <a:gd name="T11" fmla="*/ 37 h 102"/>
                <a:gd name="T12" fmla="*/ 15 w 440"/>
                <a:gd name="T13" fmla="*/ 31 h 102"/>
                <a:gd name="T14" fmla="*/ 14 w 440"/>
                <a:gd name="T15" fmla="*/ 25 h 102"/>
                <a:gd name="T16" fmla="*/ 14 w 440"/>
                <a:gd name="T17" fmla="*/ 20 h 102"/>
                <a:gd name="T18" fmla="*/ 13 w 440"/>
                <a:gd name="T19" fmla="*/ 16 h 102"/>
                <a:gd name="T20" fmla="*/ 13 w 440"/>
                <a:gd name="T21" fmla="*/ 12 h 102"/>
                <a:gd name="T22" fmla="*/ 12 w 440"/>
                <a:gd name="T23" fmla="*/ 9 h 102"/>
                <a:gd name="T24" fmla="*/ 11 w 440"/>
                <a:gd name="T25" fmla="*/ 5 h 102"/>
                <a:gd name="T26" fmla="*/ 11 w 440"/>
                <a:gd name="T27" fmla="*/ 3 h 102"/>
                <a:gd name="T28" fmla="*/ 10 w 440"/>
                <a:gd name="T29" fmla="*/ 3 h 102"/>
                <a:gd name="T30" fmla="*/ 9 w 440"/>
                <a:gd name="T31" fmla="*/ 0 h 102"/>
                <a:gd name="T32" fmla="*/ 8 w 440"/>
                <a:gd name="T33" fmla="*/ 0 h 102"/>
                <a:gd name="T34" fmla="*/ 7 w 440"/>
                <a:gd name="T35" fmla="*/ 0 h 102"/>
                <a:gd name="T36" fmla="*/ 6 w 440"/>
                <a:gd name="T37" fmla="*/ 3 h 102"/>
                <a:gd name="T38" fmla="*/ 6 w 440"/>
                <a:gd name="T39" fmla="*/ 3 h 102"/>
                <a:gd name="T40" fmla="*/ 5 w 440"/>
                <a:gd name="T41" fmla="*/ 5 h 102"/>
                <a:gd name="T42" fmla="*/ 4 w 440"/>
                <a:gd name="T43" fmla="*/ 9 h 102"/>
                <a:gd name="T44" fmla="*/ 4 w 440"/>
                <a:gd name="T45" fmla="*/ 12 h 102"/>
                <a:gd name="T46" fmla="*/ 3 w 440"/>
                <a:gd name="T47" fmla="*/ 16 h 102"/>
                <a:gd name="T48" fmla="*/ 2 w 440"/>
                <a:gd name="T49" fmla="*/ 20 h 102"/>
                <a:gd name="T50" fmla="*/ 2 w 440"/>
                <a:gd name="T51" fmla="*/ 25 h 102"/>
                <a:gd name="T52" fmla="*/ 1 w 440"/>
                <a:gd name="T53" fmla="*/ 31 h 102"/>
                <a:gd name="T54" fmla="*/ 1 w 440"/>
                <a:gd name="T55" fmla="*/ 37 h 102"/>
                <a:gd name="T56" fmla="*/ 1 w 440"/>
                <a:gd name="T57" fmla="*/ 43 h 102"/>
                <a:gd name="T58" fmla="*/ 0 w 440"/>
                <a:gd name="T59" fmla="*/ 48 h 102"/>
                <a:gd name="T60" fmla="*/ 0 w 440"/>
                <a:gd name="T61" fmla="*/ 55 h 102"/>
                <a:gd name="T62" fmla="*/ 0 w 440"/>
                <a:gd name="T63" fmla="*/ 61 h 102"/>
                <a:gd name="T64" fmla="*/ 0 w 440"/>
                <a:gd name="T65" fmla="*/ 68 h 102"/>
                <a:gd name="T66" fmla="*/ 16 w 440"/>
                <a:gd name="T67" fmla="*/ 6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7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33 w 1847"/>
                <a:gd name="T1" fmla="*/ 44 h 168"/>
                <a:gd name="T2" fmla="*/ 32 w 1847"/>
                <a:gd name="T3" fmla="*/ 46 h 168"/>
                <a:gd name="T4" fmla="*/ 30 w 1847"/>
                <a:gd name="T5" fmla="*/ 52 h 168"/>
                <a:gd name="T6" fmla="*/ 29 w 1847"/>
                <a:gd name="T7" fmla="*/ 60 h 168"/>
                <a:gd name="T8" fmla="*/ 28 w 1847"/>
                <a:gd name="T9" fmla="*/ 69 h 168"/>
                <a:gd name="T10" fmla="*/ 27 w 1847"/>
                <a:gd name="T11" fmla="*/ 80 h 168"/>
                <a:gd name="T12" fmla="*/ 26 w 1847"/>
                <a:gd name="T13" fmla="*/ 92 h 168"/>
                <a:gd name="T14" fmla="*/ 26 w 1847"/>
                <a:gd name="T15" fmla="*/ 106 h 168"/>
                <a:gd name="T16" fmla="*/ 0 w 1847"/>
                <a:gd name="T17" fmla="*/ 113 h 168"/>
                <a:gd name="T18" fmla="*/ 0 w 1847"/>
                <a:gd name="T19" fmla="*/ 77 h 168"/>
                <a:gd name="T20" fmla="*/ 2 w 1847"/>
                <a:gd name="T21" fmla="*/ 77 h 168"/>
                <a:gd name="T22" fmla="*/ 5 w 1847"/>
                <a:gd name="T23" fmla="*/ 77 h 168"/>
                <a:gd name="T24" fmla="*/ 9 w 1847"/>
                <a:gd name="T25" fmla="*/ 77 h 168"/>
                <a:gd name="T26" fmla="*/ 14 w 1847"/>
                <a:gd name="T27" fmla="*/ 77 h 168"/>
                <a:gd name="T28" fmla="*/ 18 w 1847"/>
                <a:gd name="T29" fmla="*/ 77 h 168"/>
                <a:gd name="T30" fmla="*/ 22 w 1847"/>
                <a:gd name="T31" fmla="*/ 77 h 168"/>
                <a:gd name="T32" fmla="*/ 24 w 1847"/>
                <a:gd name="T33" fmla="*/ 77 h 168"/>
                <a:gd name="T34" fmla="*/ 25 w 1847"/>
                <a:gd name="T35" fmla="*/ 70 h 168"/>
                <a:gd name="T36" fmla="*/ 25 w 1847"/>
                <a:gd name="T37" fmla="*/ 56 h 168"/>
                <a:gd name="T38" fmla="*/ 26 w 1847"/>
                <a:gd name="T39" fmla="*/ 41 h 168"/>
                <a:gd name="T40" fmla="*/ 28 w 1847"/>
                <a:gd name="T41" fmla="*/ 29 h 168"/>
                <a:gd name="T42" fmla="*/ 29 w 1847"/>
                <a:gd name="T43" fmla="*/ 18 h 168"/>
                <a:gd name="T44" fmla="*/ 30 w 1847"/>
                <a:gd name="T45" fmla="*/ 9 h 168"/>
                <a:gd name="T46" fmla="*/ 32 w 1847"/>
                <a:gd name="T47" fmla="*/ 4 h 168"/>
                <a:gd name="T48" fmla="*/ 33 w 1847"/>
                <a:gd name="T49" fmla="*/ 1 h 168"/>
                <a:gd name="T50" fmla="*/ 35 w 1847"/>
                <a:gd name="T51" fmla="*/ 1 h 168"/>
                <a:gd name="T52" fmla="*/ 37 w 1847"/>
                <a:gd name="T53" fmla="*/ 4 h 168"/>
                <a:gd name="T54" fmla="*/ 38 w 1847"/>
                <a:gd name="T55" fmla="*/ 9 h 168"/>
                <a:gd name="T56" fmla="*/ 40 w 1847"/>
                <a:gd name="T57" fmla="*/ 18 h 168"/>
                <a:gd name="T58" fmla="*/ 41 w 1847"/>
                <a:gd name="T59" fmla="*/ 29 h 168"/>
                <a:gd name="T60" fmla="*/ 42 w 1847"/>
                <a:gd name="T61" fmla="*/ 41 h 168"/>
                <a:gd name="T62" fmla="*/ 43 w 1847"/>
                <a:gd name="T63" fmla="*/ 56 h 168"/>
                <a:gd name="T64" fmla="*/ 44 w 1847"/>
                <a:gd name="T65" fmla="*/ 70 h 168"/>
                <a:gd name="T66" fmla="*/ 45 w 1847"/>
                <a:gd name="T67" fmla="*/ 77 h 168"/>
                <a:gd name="T68" fmla="*/ 47 w 1847"/>
                <a:gd name="T69" fmla="*/ 77 h 168"/>
                <a:gd name="T70" fmla="*/ 50 w 1847"/>
                <a:gd name="T71" fmla="*/ 77 h 168"/>
                <a:gd name="T72" fmla="*/ 54 w 1847"/>
                <a:gd name="T73" fmla="*/ 77 h 168"/>
                <a:gd name="T74" fmla="*/ 59 w 1847"/>
                <a:gd name="T75" fmla="*/ 77 h 168"/>
                <a:gd name="T76" fmla="*/ 63 w 1847"/>
                <a:gd name="T77" fmla="*/ 77 h 168"/>
                <a:gd name="T78" fmla="*/ 66 w 1847"/>
                <a:gd name="T79" fmla="*/ 77 h 168"/>
                <a:gd name="T80" fmla="*/ 68 w 1847"/>
                <a:gd name="T81" fmla="*/ 77 h 168"/>
                <a:gd name="T82" fmla="*/ 68 w 1847"/>
                <a:gd name="T83" fmla="*/ 113 h 168"/>
                <a:gd name="T84" fmla="*/ 42 w 1847"/>
                <a:gd name="T85" fmla="*/ 106 h 168"/>
                <a:gd name="T86" fmla="*/ 42 w 1847"/>
                <a:gd name="T87" fmla="*/ 92 h 168"/>
                <a:gd name="T88" fmla="*/ 41 w 1847"/>
                <a:gd name="T89" fmla="*/ 80 h 168"/>
                <a:gd name="T90" fmla="*/ 40 w 1847"/>
                <a:gd name="T91" fmla="*/ 69 h 168"/>
                <a:gd name="T92" fmla="*/ 39 w 1847"/>
                <a:gd name="T93" fmla="*/ 60 h 168"/>
                <a:gd name="T94" fmla="*/ 38 w 1847"/>
                <a:gd name="T95" fmla="*/ 52 h 168"/>
                <a:gd name="T96" fmla="*/ 37 w 1847"/>
                <a:gd name="T97" fmla="*/ 46 h 168"/>
                <a:gd name="T98" fmla="*/ 35 w 1847"/>
                <a:gd name="T99" fmla="*/ 4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7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7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8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99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0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7 w 216"/>
                <a:gd name="T1" fmla="*/ 142 h 373"/>
                <a:gd name="T2" fmla="*/ 1 w 216"/>
                <a:gd name="T3" fmla="*/ 142 h 373"/>
                <a:gd name="T4" fmla="*/ 1 w 216"/>
                <a:gd name="T5" fmla="*/ 226 h 373"/>
                <a:gd name="T6" fmla="*/ 7 w 216"/>
                <a:gd name="T7" fmla="*/ 226 h 373"/>
                <a:gd name="T8" fmla="*/ 8 w 216"/>
                <a:gd name="T9" fmla="*/ 244 h 373"/>
                <a:gd name="T10" fmla="*/ 0 w 216"/>
                <a:gd name="T11" fmla="*/ 244 h 373"/>
                <a:gd name="T12" fmla="*/ 0 w 216"/>
                <a:gd name="T13" fmla="*/ 0 h 373"/>
                <a:gd name="T14" fmla="*/ 8 w 216"/>
                <a:gd name="T15" fmla="*/ 0 h 373"/>
                <a:gd name="T16" fmla="*/ 7 w 216"/>
                <a:gd name="T17" fmla="*/ 19 h 373"/>
                <a:gd name="T18" fmla="*/ 1 w 216"/>
                <a:gd name="T19" fmla="*/ 19 h 373"/>
                <a:gd name="T20" fmla="*/ 1 w 216"/>
                <a:gd name="T21" fmla="*/ 112 h 373"/>
                <a:gd name="T22" fmla="*/ 7 w 216"/>
                <a:gd name="T23" fmla="*/ 112 h 373"/>
                <a:gd name="T24" fmla="*/ 7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7 w 217"/>
                <a:gd name="T1" fmla="*/ 142 h 373"/>
                <a:gd name="T2" fmla="*/ 1 w 217"/>
                <a:gd name="T3" fmla="*/ 142 h 373"/>
                <a:gd name="T4" fmla="*/ 1 w 217"/>
                <a:gd name="T5" fmla="*/ 226 h 373"/>
                <a:gd name="T6" fmla="*/ 7 w 217"/>
                <a:gd name="T7" fmla="*/ 226 h 373"/>
                <a:gd name="T8" fmla="*/ 8 w 217"/>
                <a:gd name="T9" fmla="*/ 244 h 373"/>
                <a:gd name="T10" fmla="*/ 0 w 217"/>
                <a:gd name="T11" fmla="*/ 244 h 373"/>
                <a:gd name="T12" fmla="*/ 0 w 217"/>
                <a:gd name="T13" fmla="*/ 0 h 373"/>
                <a:gd name="T14" fmla="*/ 8 w 217"/>
                <a:gd name="T15" fmla="*/ 0 h 373"/>
                <a:gd name="T16" fmla="*/ 7 w 217"/>
                <a:gd name="T17" fmla="*/ 19 h 373"/>
                <a:gd name="T18" fmla="*/ 1 w 217"/>
                <a:gd name="T19" fmla="*/ 19 h 373"/>
                <a:gd name="T20" fmla="*/ 1 w 217"/>
                <a:gd name="T21" fmla="*/ 112 h 373"/>
                <a:gd name="T22" fmla="*/ 7 w 217"/>
                <a:gd name="T23" fmla="*/ 112 h 373"/>
                <a:gd name="T24" fmla="*/ 7 w 217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9 h 373"/>
                <a:gd name="T2" fmla="*/ 0 w 29"/>
                <a:gd name="T3" fmla="*/ 226 h 373"/>
                <a:gd name="T4" fmla="*/ 1 w 29"/>
                <a:gd name="T5" fmla="*/ 244 h 373"/>
                <a:gd name="T6" fmla="*/ 1 w 29"/>
                <a:gd name="T7" fmla="*/ 0 h 373"/>
                <a:gd name="T8" fmla="*/ 0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7 w 216"/>
                <a:gd name="T1" fmla="*/ 144 h 372"/>
                <a:gd name="T2" fmla="*/ 1 w 216"/>
                <a:gd name="T3" fmla="*/ 144 h 372"/>
                <a:gd name="T4" fmla="*/ 1 w 216"/>
                <a:gd name="T5" fmla="*/ 226 h 372"/>
                <a:gd name="T6" fmla="*/ 7 w 216"/>
                <a:gd name="T7" fmla="*/ 226 h 372"/>
                <a:gd name="T8" fmla="*/ 8 w 216"/>
                <a:gd name="T9" fmla="*/ 246 h 372"/>
                <a:gd name="T10" fmla="*/ 0 w 216"/>
                <a:gd name="T11" fmla="*/ 246 h 372"/>
                <a:gd name="T12" fmla="*/ 0 w 216"/>
                <a:gd name="T13" fmla="*/ 0 h 372"/>
                <a:gd name="T14" fmla="*/ 8 w 216"/>
                <a:gd name="T15" fmla="*/ 0 h 372"/>
                <a:gd name="T16" fmla="*/ 7 w 216"/>
                <a:gd name="T17" fmla="*/ 18 h 372"/>
                <a:gd name="T18" fmla="*/ 1 w 216"/>
                <a:gd name="T19" fmla="*/ 18 h 372"/>
                <a:gd name="T20" fmla="*/ 1 w 216"/>
                <a:gd name="T21" fmla="*/ 113 h 372"/>
                <a:gd name="T22" fmla="*/ 7 w 216"/>
                <a:gd name="T23" fmla="*/ 113 h 372"/>
                <a:gd name="T24" fmla="*/ 7 w 216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7 w 217"/>
                <a:gd name="T1" fmla="*/ 144 h 372"/>
                <a:gd name="T2" fmla="*/ 1 w 217"/>
                <a:gd name="T3" fmla="*/ 144 h 372"/>
                <a:gd name="T4" fmla="*/ 1 w 217"/>
                <a:gd name="T5" fmla="*/ 226 h 372"/>
                <a:gd name="T6" fmla="*/ 7 w 217"/>
                <a:gd name="T7" fmla="*/ 226 h 372"/>
                <a:gd name="T8" fmla="*/ 8 w 217"/>
                <a:gd name="T9" fmla="*/ 246 h 372"/>
                <a:gd name="T10" fmla="*/ 0 w 217"/>
                <a:gd name="T11" fmla="*/ 246 h 372"/>
                <a:gd name="T12" fmla="*/ 0 w 217"/>
                <a:gd name="T13" fmla="*/ 0 h 372"/>
                <a:gd name="T14" fmla="*/ 8 w 217"/>
                <a:gd name="T15" fmla="*/ 0 h 372"/>
                <a:gd name="T16" fmla="*/ 7 w 217"/>
                <a:gd name="T17" fmla="*/ 18 h 372"/>
                <a:gd name="T18" fmla="*/ 1 w 217"/>
                <a:gd name="T19" fmla="*/ 18 h 372"/>
                <a:gd name="T20" fmla="*/ 1 w 217"/>
                <a:gd name="T21" fmla="*/ 113 h 372"/>
                <a:gd name="T22" fmla="*/ 7 w 217"/>
                <a:gd name="T23" fmla="*/ 113 h 372"/>
                <a:gd name="T24" fmla="*/ 7 w 217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8 h 372"/>
                <a:gd name="T2" fmla="*/ 0 w 29"/>
                <a:gd name="T3" fmla="*/ 226 h 372"/>
                <a:gd name="T4" fmla="*/ 1 w 29"/>
                <a:gd name="T5" fmla="*/ 246 h 372"/>
                <a:gd name="T6" fmla="*/ 1 w 29"/>
                <a:gd name="T7" fmla="*/ 0 h 372"/>
                <a:gd name="T8" fmla="*/ 0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1 w 216"/>
                <a:gd name="T1" fmla="*/ 142 h 373"/>
                <a:gd name="T2" fmla="*/ 7 w 216"/>
                <a:gd name="T3" fmla="*/ 142 h 373"/>
                <a:gd name="T4" fmla="*/ 7 w 216"/>
                <a:gd name="T5" fmla="*/ 226 h 373"/>
                <a:gd name="T6" fmla="*/ 1 w 216"/>
                <a:gd name="T7" fmla="*/ 226 h 373"/>
                <a:gd name="T8" fmla="*/ 0 w 216"/>
                <a:gd name="T9" fmla="*/ 244 h 373"/>
                <a:gd name="T10" fmla="*/ 8 w 216"/>
                <a:gd name="T11" fmla="*/ 244 h 373"/>
                <a:gd name="T12" fmla="*/ 8 w 216"/>
                <a:gd name="T13" fmla="*/ 0 h 373"/>
                <a:gd name="T14" fmla="*/ 0 w 216"/>
                <a:gd name="T15" fmla="*/ 0 h 373"/>
                <a:gd name="T16" fmla="*/ 1 w 216"/>
                <a:gd name="T17" fmla="*/ 19 h 373"/>
                <a:gd name="T18" fmla="*/ 7 w 216"/>
                <a:gd name="T19" fmla="*/ 19 h 373"/>
                <a:gd name="T20" fmla="*/ 7 w 216"/>
                <a:gd name="T21" fmla="*/ 112 h 373"/>
                <a:gd name="T22" fmla="*/ 1 w 216"/>
                <a:gd name="T23" fmla="*/ 112 h 373"/>
                <a:gd name="T24" fmla="*/ 1 w 216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1 w 215"/>
                <a:gd name="T1" fmla="*/ 142 h 373"/>
                <a:gd name="T2" fmla="*/ 7 w 215"/>
                <a:gd name="T3" fmla="*/ 142 h 373"/>
                <a:gd name="T4" fmla="*/ 7 w 215"/>
                <a:gd name="T5" fmla="*/ 226 h 373"/>
                <a:gd name="T6" fmla="*/ 1 w 215"/>
                <a:gd name="T7" fmla="*/ 226 h 373"/>
                <a:gd name="T8" fmla="*/ 0 w 215"/>
                <a:gd name="T9" fmla="*/ 244 h 373"/>
                <a:gd name="T10" fmla="*/ 8 w 215"/>
                <a:gd name="T11" fmla="*/ 244 h 373"/>
                <a:gd name="T12" fmla="*/ 8 w 215"/>
                <a:gd name="T13" fmla="*/ 0 h 373"/>
                <a:gd name="T14" fmla="*/ 0 w 215"/>
                <a:gd name="T15" fmla="*/ 0 h 373"/>
                <a:gd name="T16" fmla="*/ 1 w 215"/>
                <a:gd name="T17" fmla="*/ 19 h 373"/>
                <a:gd name="T18" fmla="*/ 7 w 215"/>
                <a:gd name="T19" fmla="*/ 19 h 373"/>
                <a:gd name="T20" fmla="*/ 7 w 215"/>
                <a:gd name="T21" fmla="*/ 112 h 373"/>
                <a:gd name="T22" fmla="*/ 1 w 215"/>
                <a:gd name="T23" fmla="*/ 112 h 373"/>
                <a:gd name="T24" fmla="*/ 1 w 215"/>
                <a:gd name="T25" fmla="*/ 142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1 w 29"/>
                <a:gd name="T1" fmla="*/ 19 h 373"/>
                <a:gd name="T2" fmla="*/ 1 w 29"/>
                <a:gd name="T3" fmla="*/ 226 h 373"/>
                <a:gd name="T4" fmla="*/ 0 w 29"/>
                <a:gd name="T5" fmla="*/ 244 h 373"/>
                <a:gd name="T6" fmla="*/ 0 w 29"/>
                <a:gd name="T7" fmla="*/ 0 h 373"/>
                <a:gd name="T8" fmla="*/ 1 w 29"/>
                <a:gd name="T9" fmla="*/ 1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1 w 215"/>
                <a:gd name="T1" fmla="*/ 144 h 372"/>
                <a:gd name="T2" fmla="*/ 7 w 215"/>
                <a:gd name="T3" fmla="*/ 144 h 372"/>
                <a:gd name="T4" fmla="*/ 7 w 215"/>
                <a:gd name="T5" fmla="*/ 226 h 372"/>
                <a:gd name="T6" fmla="*/ 1 w 215"/>
                <a:gd name="T7" fmla="*/ 226 h 372"/>
                <a:gd name="T8" fmla="*/ 0 w 215"/>
                <a:gd name="T9" fmla="*/ 246 h 372"/>
                <a:gd name="T10" fmla="*/ 8 w 215"/>
                <a:gd name="T11" fmla="*/ 246 h 372"/>
                <a:gd name="T12" fmla="*/ 8 w 215"/>
                <a:gd name="T13" fmla="*/ 0 h 372"/>
                <a:gd name="T14" fmla="*/ 0 w 215"/>
                <a:gd name="T15" fmla="*/ 0 h 372"/>
                <a:gd name="T16" fmla="*/ 1 w 215"/>
                <a:gd name="T17" fmla="*/ 18 h 372"/>
                <a:gd name="T18" fmla="*/ 7 w 215"/>
                <a:gd name="T19" fmla="*/ 18 h 372"/>
                <a:gd name="T20" fmla="*/ 7 w 215"/>
                <a:gd name="T21" fmla="*/ 113 h 372"/>
                <a:gd name="T22" fmla="*/ 1 w 215"/>
                <a:gd name="T23" fmla="*/ 113 h 372"/>
                <a:gd name="T24" fmla="*/ 1 w 215"/>
                <a:gd name="T25" fmla="*/ 14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1 w 29"/>
                <a:gd name="T1" fmla="*/ 18 h 372"/>
                <a:gd name="T2" fmla="*/ 1 w 29"/>
                <a:gd name="T3" fmla="*/ 226 h 372"/>
                <a:gd name="T4" fmla="*/ 0 w 29"/>
                <a:gd name="T5" fmla="*/ 246 h 372"/>
                <a:gd name="T6" fmla="*/ 0 w 29"/>
                <a:gd name="T7" fmla="*/ 0 h 372"/>
                <a:gd name="T8" fmla="*/ 1 w 29"/>
                <a:gd name="T9" fmla="*/ 18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2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3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3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3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3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3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1 w 37"/>
                <a:gd name="T1" fmla="*/ 35 h 38"/>
                <a:gd name="T2" fmla="*/ 1 w 37"/>
                <a:gd name="T3" fmla="*/ 33 h 38"/>
                <a:gd name="T4" fmla="*/ 1 w 37"/>
                <a:gd name="T5" fmla="*/ 29 h 38"/>
                <a:gd name="T6" fmla="*/ 1 w 37"/>
                <a:gd name="T7" fmla="*/ 22 h 38"/>
                <a:gd name="T8" fmla="*/ 1 w 37"/>
                <a:gd name="T9" fmla="*/ 19 h 38"/>
                <a:gd name="T10" fmla="*/ 1 w 37"/>
                <a:gd name="T11" fmla="*/ 12 h 38"/>
                <a:gd name="T12" fmla="*/ 1 w 37"/>
                <a:gd name="T13" fmla="*/ 5 h 38"/>
                <a:gd name="T14" fmla="*/ 1 w 37"/>
                <a:gd name="T15" fmla="*/ 1 h 38"/>
                <a:gd name="T16" fmla="*/ 1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2 h 38"/>
                <a:gd name="T28" fmla="*/ 0 w 37"/>
                <a:gd name="T29" fmla="*/ 29 h 38"/>
                <a:gd name="T30" fmla="*/ 0 w 37"/>
                <a:gd name="T31" fmla="*/ 33 h 38"/>
                <a:gd name="T32" fmla="*/ 1 w 37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1" name="AutoShape 24"/>
          <p:cNvSpPr>
            <a:spLocks noChangeArrowheads="1"/>
          </p:cNvSpPr>
          <p:nvPr/>
        </p:nvSpPr>
        <p:spPr bwMode="auto">
          <a:xfrm>
            <a:off x="5502275" y="2878138"/>
            <a:ext cx="1957388" cy="1025525"/>
          </a:xfrm>
          <a:prstGeom prst="wedgeRectCallout">
            <a:avLst>
              <a:gd name="adj1" fmla="val 69245"/>
              <a:gd name="adj2" fmla="val -1610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/>
          <a:p>
            <a:pPr algn="ctr" eaLnBrk="0" hangingPunct="0"/>
            <a:r>
              <a:rPr lang="ru-RU" altLang="ru-RU" sz="11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Аварийно-опасный участок </a:t>
            </a:r>
          </a:p>
          <a:p>
            <a:pPr algn="ctr" eaLnBrk="0" hangingPunct="0"/>
            <a:r>
              <a:rPr lang="ru-RU" altLang="ru-RU" sz="11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954-983 км </a:t>
            </a:r>
          </a:p>
          <a:p>
            <a:pPr algn="ctr" eaLnBrk="0" hangingPunct="0"/>
            <a:r>
              <a:rPr lang="ru-RU" altLang="ru-RU" sz="11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(риск образования сильные осадки, гололедица,метель)</a:t>
            </a:r>
            <a:endParaRPr lang="en-US" altLang="ru-RU" sz="11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28063" y="3881438"/>
            <a:ext cx="32480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2" name="AutoShape 24"/>
          <p:cNvSpPr>
            <a:spLocks noChangeArrowheads="1"/>
          </p:cNvSpPr>
          <p:nvPr/>
        </p:nvSpPr>
        <p:spPr bwMode="auto">
          <a:xfrm>
            <a:off x="4762500" y="4038600"/>
            <a:ext cx="2065338" cy="2392363"/>
          </a:xfrm>
          <a:prstGeom prst="wedgeRectCallout">
            <a:avLst>
              <a:gd name="adj1" fmla="val 75994"/>
              <a:gd name="adj2" fmla="val 9522"/>
            </a:avLst>
          </a:prstGeom>
          <a:solidFill>
            <a:srgbClr val="FFEC7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47633" tIns="23819" rIns="47633" bIns="23819"/>
          <a:lstStyle>
            <a:lvl1pPr defTabSz="788988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8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8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8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863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983 км</a:t>
            </a:r>
          </a:p>
        </p:txBody>
      </p:sp>
      <p:sp>
        <p:nvSpPr>
          <p:cNvPr id="780" name="Text Box 2"/>
          <p:cNvSpPr txBox="1">
            <a:spLocks noChangeArrowheads="1"/>
          </p:cNvSpPr>
          <p:nvPr/>
        </p:nvSpPr>
        <p:spPr bwMode="auto">
          <a:xfrm>
            <a:off x="0" y="0"/>
            <a:ext cx="12204700" cy="735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2" tIns="23302" rIns="46602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ИНФОРМАЦИОННЫЕ МАТЕРИАЛЫ ПО </a:t>
            </a:r>
            <a:r>
              <a:rPr lang="ru-RU" dirty="0" smtClean="0"/>
              <a:t>РИСКУ </a:t>
            </a:r>
            <a:r>
              <a:rPr lang="ru-RU" dirty="0"/>
              <a:t>НАРУШЕНИЯ ТРАНСПОРТНОГО </a:t>
            </a:r>
            <a:r>
              <a:rPr lang="ru-RU" dirty="0" smtClean="0"/>
              <a:t>СООБЩЕНИЯ, </a:t>
            </a:r>
            <a:r>
              <a:rPr lang="ru-RU" dirty="0"/>
              <a:t>СВЯЗАННЫХ С НЕБЛАГОПРИЯТНЫМИ МЕТЕОЯВЛЕНИЯМИ</a:t>
            </a:r>
            <a:r>
              <a:rPr lang="ru-RU" dirty="0" smtClean="0"/>
              <a:t> НА </a:t>
            </a:r>
            <a:r>
              <a:rPr lang="ru-RU" dirty="0"/>
              <a:t>ФЕДЕРАЛЬНОЙ АВТОМОБИЛЬНОЙ ДОРОГЕ </a:t>
            </a:r>
            <a:r>
              <a:rPr lang="ru-RU" dirty="0" smtClean="0"/>
              <a:t>М-4 </a:t>
            </a:r>
            <a:r>
              <a:rPr lang="ru-RU" dirty="0"/>
              <a:t>«ДОН» НА ТЕРРИТОРИИ РОСТОВСКОЙ ОБЛАСТИ (</a:t>
            </a:r>
            <a:r>
              <a:rPr lang="ru-RU" dirty="0" smtClean="0"/>
              <a:t>05-06.02.2020)</a:t>
            </a:r>
            <a:endParaRPr lang="ru-RU" dirty="0"/>
          </a:p>
        </p:txBody>
      </p:sp>
      <p:sp>
        <p:nvSpPr>
          <p:cNvPr id="1151" name="Полилиния 1150"/>
          <p:cNvSpPr/>
          <p:nvPr/>
        </p:nvSpPr>
        <p:spPr>
          <a:xfrm flipH="1">
            <a:off x="7364413" y="2417763"/>
            <a:ext cx="741362" cy="3468687"/>
          </a:xfrm>
          <a:custGeom>
            <a:avLst/>
            <a:gdLst>
              <a:gd name="connsiteX0" fmla="*/ 3151806 w 3151806"/>
              <a:gd name="connsiteY0" fmla="*/ 2411400 h 4664743"/>
              <a:gd name="connsiteX1" fmla="*/ 3013013 w 3151806"/>
              <a:gd name="connsiteY1" fmla="*/ 2305264 h 4664743"/>
              <a:gd name="connsiteX2" fmla="*/ 2964027 w 3151806"/>
              <a:gd name="connsiteY2" fmla="*/ 2223621 h 4664743"/>
              <a:gd name="connsiteX3" fmla="*/ 2915042 w 3151806"/>
              <a:gd name="connsiteY3" fmla="*/ 2150143 h 4664743"/>
              <a:gd name="connsiteX4" fmla="*/ 2743592 w 3151806"/>
              <a:gd name="connsiteY4" fmla="*/ 2060335 h 4664743"/>
              <a:gd name="connsiteX5" fmla="*/ 2702770 w 3151806"/>
              <a:gd name="connsiteY5" fmla="*/ 1937871 h 4664743"/>
              <a:gd name="connsiteX6" fmla="*/ 2596635 w 3151806"/>
              <a:gd name="connsiteY6" fmla="*/ 1660285 h 4664743"/>
              <a:gd name="connsiteX7" fmla="*/ 2580306 w 3151806"/>
              <a:gd name="connsiteY7" fmla="*/ 1480671 h 4664743"/>
              <a:gd name="connsiteX8" fmla="*/ 2539485 w 3151806"/>
              <a:gd name="connsiteY8" fmla="*/ 1211250 h 4664743"/>
              <a:gd name="connsiteX9" fmla="*/ 2555813 w 3151806"/>
              <a:gd name="connsiteY9" fmla="*/ 982650 h 4664743"/>
              <a:gd name="connsiteX10" fmla="*/ 2653785 w 3151806"/>
              <a:gd name="connsiteY10" fmla="*/ 941828 h 4664743"/>
              <a:gd name="connsiteX11" fmla="*/ 2686442 w 3151806"/>
              <a:gd name="connsiteY11" fmla="*/ 835693 h 4664743"/>
              <a:gd name="connsiteX12" fmla="*/ 2784413 w 3151806"/>
              <a:gd name="connsiteY12" fmla="*/ 664243 h 4664743"/>
              <a:gd name="connsiteX13" fmla="*/ 2849727 w 3151806"/>
              <a:gd name="connsiteY13" fmla="*/ 566271 h 4664743"/>
              <a:gd name="connsiteX14" fmla="*/ 2964027 w 3151806"/>
              <a:gd name="connsiteY14" fmla="*/ 549943 h 4664743"/>
              <a:gd name="connsiteX15" fmla="*/ 3021177 w 3151806"/>
              <a:gd name="connsiteY15" fmla="*/ 509121 h 4664743"/>
              <a:gd name="connsiteX16" fmla="*/ 2898713 w 3151806"/>
              <a:gd name="connsiteY16" fmla="*/ 451971 h 4664743"/>
              <a:gd name="connsiteX17" fmla="*/ 2719099 w 3151806"/>
              <a:gd name="connsiteY17" fmla="*/ 386657 h 4664743"/>
              <a:gd name="connsiteX18" fmla="*/ 2441513 w 3151806"/>
              <a:gd name="connsiteY18" fmla="*/ 337671 h 4664743"/>
              <a:gd name="connsiteX19" fmla="*/ 2286392 w 3151806"/>
              <a:gd name="connsiteY19" fmla="*/ 337671 h 4664743"/>
              <a:gd name="connsiteX20" fmla="*/ 1927163 w 3151806"/>
              <a:gd name="connsiteY20" fmla="*/ 231535 h 4664743"/>
              <a:gd name="connsiteX21" fmla="*/ 1233199 w 3151806"/>
              <a:gd name="connsiteY21" fmla="*/ 35593 h 4664743"/>
              <a:gd name="connsiteX22" fmla="*/ 1176049 w 3151806"/>
              <a:gd name="connsiteY22" fmla="*/ 11100 h 4664743"/>
              <a:gd name="connsiteX23" fmla="*/ 1102570 w 3151806"/>
              <a:gd name="connsiteY23" fmla="*/ 2935 h 4664743"/>
              <a:gd name="connsiteX24" fmla="*/ 1045420 w 3151806"/>
              <a:gd name="connsiteY24" fmla="*/ 60085 h 4664743"/>
              <a:gd name="connsiteX25" fmla="*/ 865806 w 3151806"/>
              <a:gd name="connsiteY25" fmla="*/ 141728 h 4664743"/>
              <a:gd name="connsiteX26" fmla="*/ 604549 w 3151806"/>
              <a:gd name="connsiteY26" fmla="*/ 158057 h 4664743"/>
              <a:gd name="connsiteX27" fmla="*/ 482085 w 3151806"/>
              <a:gd name="connsiteY27" fmla="*/ 158057 h 4664743"/>
              <a:gd name="connsiteX28" fmla="*/ 498413 w 3151806"/>
              <a:gd name="connsiteY28" fmla="*/ 231535 h 4664743"/>
              <a:gd name="connsiteX29" fmla="*/ 629042 w 3151806"/>
              <a:gd name="connsiteY29" fmla="*/ 492793 h 4664743"/>
              <a:gd name="connsiteX30" fmla="*/ 710685 w 3151806"/>
              <a:gd name="connsiteY30" fmla="*/ 688735 h 4664743"/>
              <a:gd name="connsiteX31" fmla="*/ 727013 w 3151806"/>
              <a:gd name="connsiteY31" fmla="*/ 778543 h 4664743"/>
              <a:gd name="connsiteX32" fmla="*/ 710685 w 3151806"/>
              <a:gd name="connsiteY32" fmla="*/ 1154100 h 4664743"/>
              <a:gd name="connsiteX33" fmla="*/ 678027 w 3151806"/>
              <a:gd name="connsiteY33" fmla="*/ 1309221 h 4664743"/>
              <a:gd name="connsiteX34" fmla="*/ 620877 w 3151806"/>
              <a:gd name="connsiteY34" fmla="*/ 1439850 h 4664743"/>
              <a:gd name="connsiteX35" fmla="*/ 245320 w 3151806"/>
              <a:gd name="connsiteY35" fmla="*/ 1864393 h 4664743"/>
              <a:gd name="connsiteX36" fmla="*/ 139185 w 3151806"/>
              <a:gd name="connsiteY36" fmla="*/ 1962364 h 4664743"/>
              <a:gd name="connsiteX37" fmla="*/ 73870 w 3151806"/>
              <a:gd name="connsiteY37" fmla="*/ 2109321 h 4664743"/>
              <a:gd name="connsiteX38" fmla="*/ 392 w 3151806"/>
              <a:gd name="connsiteY38" fmla="*/ 2542028 h 4664743"/>
              <a:gd name="connsiteX39" fmla="*/ 49377 w 3151806"/>
              <a:gd name="connsiteY39" fmla="*/ 2648164 h 4664743"/>
              <a:gd name="connsiteX40" fmla="*/ 147349 w 3151806"/>
              <a:gd name="connsiteY40" fmla="*/ 2991064 h 4664743"/>
              <a:gd name="connsiteX41" fmla="*/ 269813 w 3151806"/>
              <a:gd name="connsiteY41" fmla="*/ 3342128 h 4664743"/>
              <a:gd name="connsiteX42" fmla="*/ 310635 w 3151806"/>
              <a:gd name="connsiteY42" fmla="*/ 3766671 h 4664743"/>
              <a:gd name="connsiteX43" fmla="*/ 212663 w 3151806"/>
              <a:gd name="connsiteY43" fmla="*/ 4166721 h 4664743"/>
              <a:gd name="connsiteX44" fmla="*/ 114692 w 3151806"/>
              <a:gd name="connsiteY44" fmla="*/ 4444307 h 4664743"/>
              <a:gd name="connsiteX45" fmla="*/ 57542 w 3151806"/>
              <a:gd name="connsiteY45" fmla="*/ 4664743 h 4664743"/>
              <a:gd name="connsiteX0" fmla="*/ 3151806 w 3151806"/>
              <a:gd name="connsiteY0" fmla="*/ 2411400 h 4444307"/>
              <a:gd name="connsiteX1" fmla="*/ 3013013 w 3151806"/>
              <a:gd name="connsiteY1" fmla="*/ 2305264 h 4444307"/>
              <a:gd name="connsiteX2" fmla="*/ 2964027 w 3151806"/>
              <a:gd name="connsiteY2" fmla="*/ 2223621 h 4444307"/>
              <a:gd name="connsiteX3" fmla="*/ 2915042 w 3151806"/>
              <a:gd name="connsiteY3" fmla="*/ 2150143 h 4444307"/>
              <a:gd name="connsiteX4" fmla="*/ 2743592 w 3151806"/>
              <a:gd name="connsiteY4" fmla="*/ 2060335 h 4444307"/>
              <a:gd name="connsiteX5" fmla="*/ 2702770 w 3151806"/>
              <a:gd name="connsiteY5" fmla="*/ 1937871 h 4444307"/>
              <a:gd name="connsiteX6" fmla="*/ 2596635 w 3151806"/>
              <a:gd name="connsiteY6" fmla="*/ 1660285 h 4444307"/>
              <a:gd name="connsiteX7" fmla="*/ 2580306 w 3151806"/>
              <a:gd name="connsiteY7" fmla="*/ 1480671 h 4444307"/>
              <a:gd name="connsiteX8" fmla="*/ 2539485 w 3151806"/>
              <a:gd name="connsiteY8" fmla="*/ 1211250 h 4444307"/>
              <a:gd name="connsiteX9" fmla="*/ 2555813 w 3151806"/>
              <a:gd name="connsiteY9" fmla="*/ 982650 h 4444307"/>
              <a:gd name="connsiteX10" fmla="*/ 2653785 w 3151806"/>
              <a:gd name="connsiteY10" fmla="*/ 941828 h 4444307"/>
              <a:gd name="connsiteX11" fmla="*/ 2686442 w 3151806"/>
              <a:gd name="connsiteY11" fmla="*/ 835693 h 4444307"/>
              <a:gd name="connsiteX12" fmla="*/ 2784413 w 3151806"/>
              <a:gd name="connsiteY12" fmla="*/ 664243 h 4444307"/>
              <a:gd name="connsiteX13" fmla="*/ 2849727 w 3151806"/>
              <a:gd name="connsiteY13" fmla="*/ 566271 h 4444307"/>
              <a:gd name="connsiteX14" fmla="*/ 2964027 w 3151806"/>
              <a:gd name="connsiteY14" fmla="*/ 549943 h 4444307"/>
              <a:gd name="connsiteX15" fmla="*/ 3021177 w 3151806"/>
              <a:gd name="connsiteY15" fmla="*/ 509121 h 4444307"/>
              <a:gd name="connsiteX16" fmla="*/ 2898713 w 3151806"/>
              <a:gd name="connsiteY16" fmla="*/ 451971 h 4444307"/>
              <a:gd name="connsiteX17" fmla="*/ 2719099 w 3151806"/>
              <a:gd name="connsiteY17" fmla="*/ 386657 h 4444307"/>
              <a:gd name="connsiteX18" fmla="*/ 2441513 w 3151806"/>
              <a:gd name="connsiteY18" fmla="*/ 337671 h 4444307"/>
              <a:gd name="connsiteX19" fmla="*/ 2286392 w 3151806"/>
              <a:gd name="connsiteY19" fmla="*/ 337671 h 4444307"/>
              <a:gd name="connsiteX20" fmla="*/ 1927163 w 3151806"/>
              <a:gd name="connsiteY20" fmla="*/ 231535 h 4444307"/>
              <a:gd name="connsiteX21" fmla="*/ 1233199 w 3151806"/>
              <a:gd name="connsiteY21" fmla="*/ 35593 h 4444307"/>
              <a:gd name="connsiteX22" fmla="*/ 1176049 w 3151806"/>
              <a:gd name="connsiteY22" fmla="*/ 11100 h 4444307"/>
              <a:gd name="connsiteX23" fmla="*/ 1102570 w 3151806"/>
              <a:gd name="connsiteY23" fmla="*/ 2935 h 4444307"/>
              <a:gd name="connsiteX24" fmla="*/ 1045420 w 3151806"/>
              <a:gd name="connsiteY24" fmla="*/ 60085 h 4444307"/>
              <a:gd name="connsiteX25" fmla="*/ 865806 w 3151806"/>
              <a:gd name="connsiteY25" fmla="*/ 141728 h 4444307"/>
              <a:gd name="connsiteX26" fmla="*/ 604549 w 3151806"/>
              <a:gd name="connsiteY26" fmla="*/ 158057 h 4444307"/>
              <a:gd name="connsiteX27" fmla="*/ 482085 w 3151806"/>
              <a:gd name="connsiteY27" fmla="*/ 158057 h 4444307"/>
              <a:gd name="connsiteX28" fmla="*/ 498413 w 3151806"/>
              <a:gd name="connsiteY28" fmla="*/ 231535 h 4444307"/>
              <a:gd name="connsiteX29" fmla="*/ 629042 w 3151806"/>
              <a:gd name="connsiteY29" fmla="*/ 492793 h 4444307"/>
              <a:gd name="connsiteX30" fmla="*/ 710685 w 3151806"/>
              <a:gd name="connsiteY30" fmla="*/ 688735 h 4444307"/>
              <a:gd name="connsiteX31" fmla="*/ 727013 w 3151806"/>
              <a:gd name="connsiteY31" fmla="*/ 778543 h 4444307"/>
              <a:gd name="connsiteX32" fmla="*/ 710685 w 3151806"/>
              <a:gd name="connsiteY32" fmla="*/ 1154100 h 4444307"/>
              <a:gd name="connsiteX33" fmla="*/ 678027 w 3151806"/>
              <a:gd name="connsiteY33" fmla="*/ 1309221 h 4444307"/>
              <a:gd name="connsiteX34" fmla="*/ 620877 w 3151806"/>
              <a:gd name="connsiteY34" fmla="*/ 1439850 h 4444307"/>
              <a:gd name="connsiteX35" fmla="*/ 245320 w 3151806"/>
              <a:gd name="connsiteY35" fmla="*/ 1864393 h 4444307"/>
              <a:gd name="connsiteX36" fmla="*/ 139185 w 3151806"/>
              <a:gd name="connsiteY36" fmla="*/ 1962364 h 4444307"/>
              <a:gd name="connsiteX37" fmla="*/ 73870 w 3151806"/>
              <a:gd name="connsiteY37" fmla="*/ 2109321 h 4444307"/>
              <a:gd name="connsiteX38" fmla="*/ 392 w 3151806"/>
              <a:gd name="connsiteY38" fmla="*/ 2542028 h 4444307"/>
              <a:gd name="connsiteX39" fmla="*/ 49377 w 3151806"/>
              <a:gd name="connsiteY39" fmla="*/ 2648164 h 4444307"/>
              <a:gd name="connsiteX40" fmla="*/ 147349 w 3151806"/>
              <a:gd name="connsiteY40" fmla="*/ 2991064 h 4444307"/>
              <a:gd name="connsiteX41" fmla="*/ 269813 w 3151806"/>
              <a:gd name="connsiteY41" fmla="*/ 3342128 h 4444307"/>
              <a:gd name="connsiteX42" fmla="*/ 310635 w 3151806"/>
              <a:gd name="connsiteY42" fmla="*/ 3766671 h 4444307"/>
              <a:gd name="connsiteX43" fmla="*/ 212663 w 3151806"/>
              <a:gd name="connsiteY43" fmla="*/ 4166721 h 4444307"/>
              <a:gd name="connsiteX44" fmla="*/ 114692 w 3151806"/>
              <a:gd name="connsiteY44" fmla="*/ 4444307 h 4444307"/>
              <a:gd name="connsiteX0" fmla="*/ 3151806 w 3151806"/>
              <a:gd name="connsiteY0" fmla="*/ 2411400 h 4444307"/>
              <a:gd name="connsiteX1" fmla="*/ 3013013 w 3151806"/>
              <a:gd name="connsiteY1" fmla="*/ 2305264 h 4444307"/>
              <a:gd name="connsiteX2" fmla="*/ 2964027 w 3151806"/>
              <a:gd name="connsiteY2" fmla="*/ 2223621 h 4444307"/>
              <a:gd name="connsiteX3" fmla="*/ 2915042 w 3151806"/>
              <a:gd name="connsiteY3" fmla="*/ 2150143 h 4444307"/>
              <a:gd name="connsiteX4" fmla="*/ 2743592 w 3151806"/>
              <a:gd name="connsiteY4" fmla="*/ 2060335 h 4444307"/>
              <a:gd name="connsiteX5" fmla="*/ 2702770 w 3151806"/>
              <a:gd name="connsiteY5" fmla="*/ 1937871 h 4444307"/>
              <a:gd name="connsiteX6" fmla="*/ 2596635 w 3151806"/>
              <a:gd name="connsiteY6" fmla="*/ 1660285 h 4444307"/>
              <a:gd name="connsiteX7" fmla="*/ 2580306 w 3151806"/>
              <a:gd name="connsiteY7" fmla="*/ 1480671 h 4444307"/>
              <a:gd name="connsiteX8" fmla="*/ 2539485 w 3151806"/>
              <a:gd name="connsiteY8" fmla="*/ 1211250 h 4444307"/>
              <a:gd name="connsiteX9" fmla="*/ 2555813 w 3151806"/>
              <a:gd name="connsiteY9" fmla="*/ 982650 h 4444307"/>
              <a:gd name="connsiteX10" fmla="*/ 2653785 w 3151806"/>
              <a:gd name="connsiteY10" fmla="*/ 941828 h 4444307"/>
              <a:gd name="connsiteX11" fmla="*/ 2686442 w 3151806"/>
              <a:gd name="connsiteY11" fmla="*/ 835693 h 4444307"/>
              <a:gd name="connsiteX12" fmla="*/ 2784413 w 3151806"/>
              <a:gd name="connsiteY12" fmla="*/ 664243 h 4444307"/>
              <a:gd name="connsiteX13" fmla="*/ 2849727 w 3151806"/>
              <a:gd name="connsiteY13" fmla="*/ 566271 h 4444307"/>
              <a:gd name="connsiteX14" fmla="*/ 2964027 w 3151806"/>
              <a:gd name="connsiteY14" fmla="*/ 549943 h 4444307"/>
              <a:gd name="connsiteX15" fmla="*/ 3021177 w 3151806"/>
              <a:gd name="connsiteY15" fmla="*/ 509121 h 4444307"/>
              <a:gd name="connsiteX16" fmla="*/ 2898713 w 3151806"/>
              <a:gd name="connsiteY16" fmla="*/ 451971 h 4444307"/>
              <a:gd name="connsiteX17" fmla="*/ 2719099 w 3151806"/>
              <a:gd name="connsiteY17" fmla="*/ 386657 h 4444307"/>
              <a:gd name="connsiteX18" fmla="*/ 2441513 w 3151806"/>
              <a:gd name="connsiteY18" fmla="*/ 337671 h 4444307"/>
              <a:gd name="connsiteX19" fmla="*/ 2286392 w 3151806"/>
              <a:gd name="connsiteY19" fmla="*/ 337671 h 4444307"/>
              <a:gd name="connsiteX20" fmla="*/ 1927163 w 3151806"/>
              <a:gd name="connsiteY20" fmla="*/ 231535 h 4444307"/>
              <a:gd name="connsiteX21" fmla="*/ 1233199 w 3151806"/>
              <a:gd name="connsiteY21" fmla="*/ 35593 h 4444307"/>
              <a:gd name="connsiteX22" fmla="*/ 1176049 w 3151806"/>
              <a:gd name="connsiteY22" fmla="*/ 11100 h 4444307"/>
              <a:gd name="connsiteX23" fmla="*/ 1102570 w 3151806"/>
              <a:gd name="connsiteY23" fmla="*/ 2935 h 4444307"/>
              <a:gd name="connsiteX24" fmla="*/ 1045420 w 3151806"/>
              <a:gd name="connsiteY24" fmla="*/ 60085 h 4444307"/>
              <a:gd name="connsiteX25" fmla="*/ 865806 w 3151806"/>
              <a:gd name="connsiteY25" fmla="*/ 141728 h 4444307"/>
              <a:gd name="connsiteX26" fmla="*/ 604549 w 3151806"/>
              <a:gd name="connsiteY26" fmla="*/ 158057 h 4444307"/>
              <a:gd name="connsiteX27" fmla="*/ 482085 w 3151806"/>
              <a:gd name="connsiteY27" fmla="*/ 158057 h 4444307"/>
              <a:gd name="connsiteX28" fmla="*/ 498413 w 3151806"/>
              <a:gd name="connsiteY28" fmla="*/ 231535 h 4444307"/>
              <a:gd name="connsiteX29" fmla="*/ 629042 w 3151806"/>
              <a:gd name="connsiteY29" fmla="*/ 492793 h 4444307"/>
              <a:gd name="connsiteX30" fmla="*/ 710685 w 3151806"/>
              <a:gd name="connsiteY30" fmla="*/ 688735 h 4444307"/>
              <a:gd name="connsiteX31" fmla="*/ 727013 w 3151806"/>
              <a:gd name="connsiteY31" fmla="*/ 778543 h 4444307"/>
              <a:gd name="connsiteX32" fmla="*/ 710685 w 3151806"/>
              <a:gd name="connsiteY32" fmla="*/ 1154100 h 4444307"/>
              <a:gd name="connsiteX33" fmla="*/ 678027 w 3151806"/>
              <a:gd name="connsiteY33" fmla="*/ 1309221 h 4444307"/>
              <a:gd name="connsiteX34" fmla="*/ 620877 w 3151806"/>
              <a:gd name="connsiteY34" fmla="*/ 1439850 h 4444307"/>
              <a:gd name="connsiteX35" fmla="*/ 245320 w 3151806"/>
              <a:gd name="connsiteY35" fmla="*/ 1864393 h 4444307"/>
              <a:gd name="connsiteX36" fmla="*/ 139185 w 3151806"/>
              <a:gd name="connsiteY36" fmla="*/ 1962364 h 4444307"/>
              <a:gd name="connsiteX37" fmla="*/ 73870 w 3151806"/>
              <a:gd name="connsiteY37" fmla="*/ 2109321 h 4444307"/>
              <a:gd name="connsiteX38" fmla="*/ 392 w 3151806"/>
              <a:gd name="connsiteY38" fmla="*/ 2542028 h 4444307"/>
              <a:gd name="connsiteX39" fmla="*/ 49377 w 3151806"/>
              <a:gd name="connsiteY39" fmla="*/ 2648164 h 4444307"/>
              <a:gd name="connsiteX40" fmla="*/ 147349 w 3151806"/>
              <a:gd name="connsiteY40" fmla="*/ 2991064 h 4444307"/>
              <a:gd name="connsiteX41" fmla="*/ 269813 w 3151806"/>
              <a:gd name="connsiteY41" fmla="*/ 3342128 h 4444307"/>
              <a:gd name="connsiteX42" fmla="*/ 310635 w 3151806"/>
              <a:gd name="connsiteY42" fmla="*/ 3766671 h 4444307"/>
              <a:gd name="connsiteX43" fmla="*/ 212663 w 3151806"/>
              <a:gd name="connsiteY43" fmla="*/ 4166721 h 4444307"/>
              <a:gd name="connsiteX44" fmla="*/ 208581 w 3151806"/>
              <a:gd name="connsiteY44" fmla="*/ 4200738 h 4444307"/>
              <a:gd name="connsiteX45" fmla="*/ 114692 w 3151806"/>
              <a:gd name="connsiteY45" fmla="*/ 4444307 h 4444307"/>
              <a:gd name="connsiteX0" fmla="*/ 3151806 w 3151806"/>
              <a:gd name="connsiteY0" fmla="*/ 2411400 h 4200738"/>
              <a:gd name="connsiteX1" fmla="*/ 3013013 w 3151806"/>
              <a:gd name="connsiteY1" fmla="*/ 2305264 h 4200738"/>
              <a:gd name="connsiteX2" fmla="*/ 2964027 w 3151806"/>
              <a:gd name="connsiteY2" fmla="*/ 2223621 h 4200738"/>
              <a:gd name="connsiteX3" fmla="*/ 2915042 w 3151806"/>
              <a:gd name="connsiteY3" fmla="*/ 2150143 h 4200738"/>
              <a:gd name="connsiteX4" fmla="*/ 2743592 w 3151806"/>
              <a:gd name="connsiteY4" fmla="*/ 2060335 h 4200738"/>
              <a:gd name="connsiteX5" fmla="*/ 2702770 w 3151806"/>
              <a:gd name="connsiteY5" fmla="*/ 1937871 h 4200738"/>
              <a:gd name="connsiteX6" fmla="*/ 2596635 w 3151806"/>
              <a:gd name="connsiteY6" fmla="*/ 1660285 h 4200738"/>
              <a:gd name="connsiteX7" fmla="*/ 2580306 w 3151806"/>
              <a:gd name="connsiteY7" fmla="*/ 1480671 h 4200738"/>
              <a:gd name="connsiteX8" fmla="*/ 2539485 w 3151806"/>
              <a:gd name="connsiteY8" fmla="*/ 1211250 h 4200738"/>
              <a:gd name="connsiteX9" fmla="*/ 2555813 w 3151806"/>
              <a:gd name="connsiteY9" fmla="*/ 982650 h 4200738"/>
              <a:gd name="connsiteX10" fmla="*/ 2653785 w 3151806"/>
              <a:gd name="connsiteY10" fmla="*/ 941828 h 4200738"/>
              <a:gd name="connsiteX11" fmla="*/ 2686442 w 3151806"/>
              <a:gd name="connsiteY11" fmla="*/ 835693 h 4200738"/>
              <a:gd name="connsiteX12" fmla="*/ 2784413 w 3151806"/>
              <a:gd name="connsiteY12" fmla="*/ 664243 h 4200738"/>
              <a:gd name="connsiteX13" fmla="*/ 2849727 w 3151806"/>
              <a:gd name="connsiteY13" fmla="*/ 566271 h 4200738"/>
              <a:gd name="connsiteX14" fmla="*/ 2964027 w 3151806"/>
              <a:gd name="connsiteY14" fmla="*/ 549943 h 4200738"/>
              <a:gd name="connsiteX15" fmla="*/ 3021177 w 3151806"/>
              <a:gd name="connsiteY15" fmla="*/ 509121 h 4200738"/>
              <a:gd name="connsiteX16" fmla="*/ 2898713 w 3151806"/>
              <a:gd name="connsiteY16" fmla="*/ 451971 h 4200738"/>
              <a:gd name="connsiteX17" fmla="*/ 2719099 w 3151806"/>
              <a:gd name="connsiteY17" fmla="*/ 386657 h 4200738"/>
              <a:gd name="connsiteX18" fmla="*/ 2441513 w 3151806"/>
              <a:gd name="connsiteY18" fmla="*/ 337671 h 4200738"/>
              <a:gd name="connsiteX19" fmla="*/ 2286392 w 3151806"/>
              <a:gd name="connsiteY19" fmla="*/ 337671 h 4200738"/>
              <a:gd name="connsiteX20" fmla="*/ 1927163 w 3151806"/>
              <a:gd name="connsiteY20" fmla="*/ 231535 h 4200738"/>
              <a:gd name="connsiteX21" fmla="*/ 1233199 w 3151806"/>
              <a:gd name="connsiteY21" fmla="*/ 35593 h 4200738"/>
              <a:gd name="connsiteX22" fmla="*/ 1176049 w 3151806"/>
              <a:gd name="connsiteY22" fmla="*/ 11100 h 4200738"/>
              <a:gd name="connsiteX23" fmla="*/ 1102570 w 3151806"/>
              <a:gd name="connsiteY23" fmla="*/ 2935 h 4200738"/>
              <a:gd name="connsiteX24" fmla="*/ 1045420 w 3151806"/>
              <a:gd name="connsiteY24" fmla="*/ 60085 h 4200738"/>
              <a:gd name="connsiteX25" fmla="*/ 865806 w 3151806"/>
              <a:gd name="connsiteY25" fmla="*/ 141728 h 4200738"/>
              <a:gd name="connsiteX26" fmla="*/ 604549 w 3151806"/>
              <a:gd name="connsiteY26" fmla="*/ 158057 h 4200738"/>
              <a:gd name="connsiteX27" fmla="*/ 482085 w 3151806"/>
              <a:gd name="connsiteY27" fmla="*/ 158057 h 4200738"/>
              <a:gd name="connsiteX28" fmla="*/ 498413 w 3151806"/>
              <a:gd name="connsiteY28" fmla="*/ 231535 h 4200738"/>
              <a:gd name="connsiteX29" fmla="*/ 629042 w 3151806"/>
              <a:gd name="connsiteY29" fmla="*/ 492793 h 4200738"/>
              <a:gd name="connsiteX30" fmla="*/ 710685 w 3151806"/>
              <a:gd name="connsiteY30" fmla="*/ 688735 h 4200738"/>
              <a:gd name="connsiteX31" fmla="*/ 727013 w 3151806"/>
              <a:gd name="connsiteY31" fmla="*/ 778543 h 4200738"/>
              <a:gd name="connsiteX32" fmla="*/ 710685 w 3151806"/>
              <a:gd name="connsiteY32" fmla="*/ 1154100 h 4200738"/>
              <a:gd name="connsiteX33" fmla="*/ 678027 w 3151806"/>
              <a:gd name="connsiteY33" fmla="*/ 1309221 h 4200738"/>
              <a:gd name="connsiteX34" fmla="*/ 620877 w 3151806"/>
              <a:gd name="connsiteY34" fmla="*/ 1439850 h 4200738"/>
              <a:gd name="connsiteX35" fmla="*/ 245320 w 3151806"/>
              <a:gd name="connsiteY35" fmla="*/ 1864393 h 4200738"/>
              <a:gd name="connsiteX36" fmla="*/ 139185 w 3151806"/>
              <a:gd name="connsiteY36" fmla="*/ 1962364 h 4200738"/>
              <a:gd name="connsiteX37" fmla="*/ 73870 w 3151806"/>
              <a:gd name="connsiteY37" fmla="*/ 2109321 h 4200738"/>
              <a:gd name="connsiteX38" fmla="*/ 392 w 3151806"/>
              <a:gd name="connsiteY38" fmla="*/ 2542028 h 4200738"/>
              <a:gd name="connsiteX39" fmla="*/ 49377 w 3151806"/>
              <a:gd name="connsiteY39" fmla="*/ 2648164 h 4200738"/>
              <a:gd name="connsiteX40" fmla="*/ 147349 w 3151806"/>
              <a:gd name="connsiteY40" fmla="*/ 2991064 h 4200738"/>
              <a:gd name="connsiteX41" fmla="*/ 269813 w 3151806"/>
              <a:gd name="connsiteY41" fmla="*/ 3342128 h 4200738"/>
              <a:gd name="connsiteX42" fmla="*/ 310635 w 3151806"/>
              <a:gd name="connsiteY42" fmla="*/ 3766671 h 4200738"/>
              <a:gd name="connsiteX43" fmla="*/ 212663 w 3151806"/>
              <a:gd name="connsiteY43" fmla="*/ 4166721 h 4200738"/>
              <a:gd name="connsiteX44" fmla="*/ 208581 w 3151806"/>
              <a:gd name="connsiteY44" fmla="*/ 4200738 h 4200738"/>
              <a:gd name="connsiteX0" fmla="*/ 3151806 w 3151806"/>
              <a:gd name="connsiteY0" fmla="*/ 2411400 h 4166721"/>
              <a:gd name="connsiteX1" fmla="*/ 3013013 w 3151806"/>
              <a:gd name="connsiteY1" fmla="*/ 2305264 h 4166721"/>
              <a:gd name="connsiteX2" fmla="*/ 2964027 w 3151806"/>
              <a:gd name="connsiteY2" fmla="*/ 2223621 h 4166721"/>
              <a:gd name="connsiteX3" fmla="*/ 2915042 w 3151806"/>
              <a:gd name="connsiteY3" fmla="*/ 2150143 h 4166721"/>
              <a:gd name="connsiteX4" fmla="*/ 2743592 w 3151806"/>
              <a:gd name="connsiteY4" fmla="*/ 2060335 h 4166721"/>
              <a:gd name="connsiteX5" fmla="*/ 2702770 w 3151806"/>
              <a:gd name="connsiteY5" fmla="*/ 1937871 h 4166721"/>
              <a:gd name="connsiteX6" fmla="*/ 2596635 w 3151806"/>
              <a:gd name="connsiteY6" fmla="*/ 1660285 h 4166721"/>
              <a:gd name="connsiteX7" fmla="*/ 2580306 w 3151806"/>
              <a:gd name="connsiteY7" fmla="*/ 1480671 h 4166721"/>
              <a:gd name="connsiteX8" fmla="*/ 2539485 w 3151806"/>
              <a:gd name="connsiteY8" fmla="*/ 1211250 h 4166721"/>
              <a:gd name="connsiteX9" fmla="*/ 2555813 w 3151806"/>
              <a:gd name="connsiteY9" fmla="*/ 982650 h 4166721"/>
              <a:gd name="connsiteX10" fmla="*/ 2653785 w 3151806"/>
              <a:gd name="connsiteY10" fmla="*/ 941828 h 4166721"/>
              <a:gd name="connsiteX11" fmla="*/ 2686442 w 3151806"/>
              <a:gd name="connsiteY11" fmla="*/ 835693 h 4166721"/>
              <a:gd name="connsiteX12" fmla="*/ 2784413 w 3151806"/>
              <a:gd name="connsiteY12" fmla="*/ 664243 h 4166721"/>
              <a:gd name="connsiteX13" fmla="*/ 2849727 w 3151806"/>
              <a:gd name="connsiteY13" fmla="*/ 566271 h 4166721"/>
              <a:gd name="connsiteX14" fmla="*/ 2964027 w 3151806"/>
              <a:gd name="connsiteY14" fmla="*/ 549943 h 4166721"/>
              <a:gd name="connsiteX15" fmla="*/ 3021177 w 3151806"/>
              <a:gd name="connsiteY15" fmla="*/ 509121 h 4166721"/>
              <a:gd name="connsiteX16" fmla="*/ 2898713 w 3151806"/>
              <a:gd name="connsiteY16" fmla="*/ 451971 h 4166721"/>
              <a:gd name="connsiteX17" fmla="*/ 2719099 w 3151806"/>
              <a:gd name="connsiteY17" fmla="*/ 386657 h 4166721"/>
              <a:gd name="connsiteX18" fmla="*/ 2441513 w 3151806"/>
              <a:gd name="connsiteY18" fmla="*/ 337671 h 4166721"/>
              <a:gd name="connsiteX19" fmla="*/ 2286392 w 3151806"/>
              <a:gd name="connsiteY19" fmla="*/ 337671 h 4166721"/>
              <a:gd name="connsiteX20" fmla="*/ 1927163 w 3151806"/>
              <a:gd name="connsiteY20" fmla="*/ 231535 h 4166721"/>
              <a:gd name="connsiteX21" fmla="*/ 1233199 w 3151806"/>
              <a:gd name="connsiteY21" fmla="*/ 35593 h 4166721"/>
              <a:gd name="connsiteX22" fmla="*/ 1176049 w 3151806"/>
              <a:gd name="connsiteY22" fmla="*/ 11100 h 4166721"/>
              <a:gd name="connsiteX23" fmla="*/ 1102570 w 3151806"/>
              <a:gd name="connsiteY23" fmla="*/ 2935 h 4166721"/>
              <a:gd name="connsiteX24" fmla="*/ 1045420 w 3151806"/>
              <a:gd name="connsiteY24" fmla="*/ 60085 h 4166721"/>
              <a:gd name="connsiteX25" fmla="*/ 865806 w 3151806"/>
              <a:gd name="connsiteY25" fmla="*/ 141728 h 4166721"/>
              <a:gd name="connsiteX26" fmla="*/ 604549 w 3151806"/>
              <a:gd name="connsiteY26" fmla="*/ 158057 h 4166721"/>
              <a:gd name="connsiteX27" fmla="*/ 482085 w 3151806"/>
              <a:gd name="connsiteY27" fmla="*/ 158057 h 4166721"/>
              <a:gd name="connsiteX28" fmla="*/ 498413 w 3151806"/>
              <a:gd name="connsiteY28" fmla="*/ 231535 h 4166721"/>
              <a:gd name="connsiteX29" fmla="*/ 629042 w 3151806"/>
              <a:gd name="connsiteY29" fmla="*/ 492793 h 4166721"/>
              <a:gd name="connsiteX30" fmla="*/ 710685 w 3151806"/>
              <a:gd name="connsiteY30" fmla="*/ 688735 h 4166721"/>
              <a:gd name="connsiteX31" fmla="*/ 727013 w 3151806"/>
              <a:gd name="connsiteY31" fmla="*/ 778543 h 4166721"/>
              <a:gd name="connsiteX32" fmla="*/ 710685 w 3151806"/>
              <a:gd name="connsiteY32" fmla="*/ 1154100 h 4166721"/>
              <a:gd name="connsiteX33" fmla="*/ 678027 w 3151806"/>
              <a:gd name="connsiteY33" fmla="*/ 1309221 h 4166721"/>
              <a:gd name="connsiteX34" fmla="*/ 620877 w 3151806"/>
              <a:gd name="connsiteY34" fmla="*/ 1439850 h 4166721"/>
              <a:gd name="connsiteX35" fmla="*/ 245320 w 3151806"/>
              <a:gd name="connsiteY35" fmla="*/ 1864393 h 4166721"/>
              <a:gd name="connsiteX36" fmla="*/ 139185 w 3151806"/>
              <a:gd name="connsiteY36" fmla="*/ 1962364 h 4166721"/>
              <a:gd name="connsiteX37" fmla="*/ 73870 w 3151806"/>
              <a:gd name="connsiteY37" fmla="*/ 2109321 h 4166721"/>
              <a:gd name="connsiteX38" fmla="*/ 392 w 3151806"/>
              <a:gd name="connsiteY38" fmla="*/ 2542028 h 4166721"/>
              <a:gd name="connsiteX39" fmla="*/ 49377 w 3151806"/>
              <a:gd name="connsiteY39" fmla="*/ 2648164 h 4166721"/>
              <a:gd name="connsiteX40" fmla="*/ 147349 w 3151806"/>
              <a:gd name="connsiteY40" fmla="*/ 2991064 h 4166721"/>
              <a:gd name="connsiteX41" fmla="*/ 269813 w 3151806"/>
              <a:gd name="connsiteY41" fmla="*/ 3342128 h 4166721"/>
              <a:gd name="connsiteX42" fmla="*/ 310635 w 3151806"/>
              <a:gd name="connsiteY42" fmla="*/ 3766671 h 4166721"/>
              <a:gd name="connsiteX43" fmla="*/ 212663 w 3151806"/>
              <a:gd name="connsiteY43" fmla="*/ 4166721 h 4166721"/>
              <a:gd name="connsiteX0" fmla="*/ 3151806 w 3151806"/>
              <a:gd name="connsiteY0" fmla="*/ 2411400 h 3766671"/>
              <a:gd name="connsiteX1" fmla="*/ 3013013 w 3151806"/>
              <a:gd name="connsiteY1" fmla="*/ 2305264 h 3766671"/>
              <a:gd name="connsiteX2" fmla="*/ 2964027 w 3151806"/>
              <a:gd name="connsiteY2" fmla="*/ 2223621 h 3766671"/>
              <a:gd name="connsiteX3" fmla="*/ 2915042 w 3151806"/>
              <a:gd name="connsiteY3" fmla="*/ 2150143 h 3766671"/>
              <a:gd name="connsiteX4" fmla="*/ 2743592 w 3151806"/>
              <a:gd name="connsiteY4" fmla="*/ 2060335 h 3766671"/>
              <a:gd name="connsiteX5" fmla="*/ 2702770 w 3151806"/>
              <a:gd name="connsiteY5" fmla="*/ 1937871 h 3766671"/>
              <a:gd name="connsiteX6" fmla="*/ 2596635 w 3151806"/>
              <a:gd name="connsiteY6" fmla="*/ 1660285 h 3766671"/>
              <a:gd name="connsiteX7" fmla="*/ 2580306 w 3151806"/>
              <a:gd name="connsiteY7" fmla="*/ 1480671 h 3766671"/>
              <a:gd name="connsiteX8" fmla="*/ 2539485 w 3151806"/>
              <a:gd name="connsiteY8" fmla="*/ 1211250 h 3766671"/>
              <a:gd name="connsiteX9" fmla="*/ 2555813 w 3151806"/>
              <a:gd name="connsiteY9" fmla="*/ 982650 h 3766671"/>
              <a:gd name="connsiteX10" fmla="*/ 2653785 w 3151806"/>
              <a:gd name="connsiteY10" fmla="*/ 941828 h 3766671"/>
              <a:gd name="connsiteX11" fmla="*/ 2686442 w 3151806"/>
              <a:gd name="connsiteY11" fmla="*/ 835693 h 3766671"/>
              <a:gd name="connsiteX12" fmla="*/ 2784413 w 3151806"/>
              <a:gd name="connsiteY12" fmla="*/ 664243 h 3766671"/>
              <a:gd name="connsiteX13" fmla="*/ 2849727 w 3151806"/>
              <a:gd name="connsiteY13" fmla="*/ 566271 h 3766671"/>
              <a:gd name="connsiteX14" fmla="*/ 2964027 w 3151806"/>
              <a:gd name="connsiteY14" fmla="*/ 549943 h 3766671"/>
              <a:gd name="connsiteX15" fmla="*/ 3021177 w 3151806"/>
              <a:gd name="connsiteY15" fmla="*/ 509121 h 3766671"/>
              <a:gd name="connsiteX16" fmla="*/ 2898713 w 3151806"/>
              <a:gd name="connsiteY16" fmla="*/ 451971 h 3766671"/>
              <a:gd name="connsiteX17" fmla="*/ 2719099 w 3151806"/>
              <a:gd name="connsiteY17" fmla="*/ 386657 h 3766671"/>
              <a:gd name="connsiteX18" fmla="*/ 2441513 w 3151806"/>
              <a:gd name="connsiteY18" fmla="*/ 337671 h 3766671"/>
              <a:gd name="connsiteX19" fmla="*/ 2286392 w 3151806"/>
              <a:gd name="connsiteY19" fmla="*/ 337671 h 3766671"/>
              <a:gd name="connsiteX20" fmla="*/ 1927163 w 3151806"/>
              <a:gd name="connsiteY20" fmla="*/ 231535 h 3766671"/>
              <a:gd name="connsiteX21" fmla="*/ 1233199 w 3151806"/>
              <a:gd name="connsiteY21" fmla="*/ 35593 h 3766671"/>
              <a:gd name="connsiteX22" fmla="*/ 1176049 w 3151806"/>
              <a:gd name="connsiteY22" fmla="*/ 11100 h 3766671"/>
              <a:gd name="connsiteX23" fmla="*/ 1102570 w 3151806"/>
              <a:gd name="connsiteY23" fmla="*/ 2935 h 3766671"/>
              <a:gd name="connsiteX24" fmla="*/ 1045420 w 3151806"/>
              <a:gd name="connsiteY24" fmla="*/ 60085 h 3766671"/>
              <a:gd name="connsiteX25" fmla="*/ 865806 w 3151806"/>
              <a:gd name="connsiteY25" fmla="*/ 141728 h 3766671"/>
              <a:gd name="connsiteX26" fmla="*/ 604549 w 3151806"/>
              <a:gd name="connsiteY26" fmla="*/ 158057 h 3766671"/>
              <a:gd name="connsiteX27" fmla="*/ 482085 w 3151806"/>
              <a:gd name="connsiteY27" fmla="*/ 158057 h 3766671"/>
              <a:gd name="connsiteX28" fmla="*/ 498413 w 3151806"/>
              <a:gd name="connsiteY28" fmla="*/ 231535 h 3766671"/>
              <a:gd name="connsiteX29" fmla="*/ 629042 w 3151806"/>
              <a:gd name="connsiteY29" fmla="*/ 492793 h 3766671"/>
              <a:gd name="connsiteX30" fmla="*/ 710685 w 3151806"/>
              <a:gd name="connsiteY30" fmla="*/ 688735 h 3766671"/>
              <a:gd name="connsiteX31" fmla="*/ 727013 w 3151806"/>
              <a:gd name="connsiteY31" fmla="*/ 778543 h 3766671"/>
              <a:gd name="connsiteX32" fmla="*/ 710685 w 3151806"/>
              <a:gd name="connsiteY32" fmla="*/ 1154100 h 3766671"/>
              <a:gd name="connsiteX33" fmla="*/ 678027 w 3151806"/>
              <a:gd name="connsiteY33" fmla="*/ 1309221 h 3766671"/>
              <a:gd name="connsiteX34" fmla="*/ 620877 w 3151806"/>
              <a:gd name="connsiteY34" fmla="*/ 1439850 h 3766671"/>
              <a:gd name="connsiteX35" fmla="*/ 245320 w 3151806"/>
              <a:gd name="connsiteY35" fmla="*/ 1864393 h 3766671"/>
              <a:gd name="connsiteX36" fmla="*/ 139185 w 3151806"/>
              <a:gd name="connsiteY36" fmla="*/ 1962364 h 3766671"/>
              <a:gd name="connsiteX37" fmla="*/ 73870 w 3151806"/>
              <a:gd name="connsiteY37" fmla="*/ 2109321 h 3766671"/>
              <a:gd name="connsiteX38" fmla="*/ 392 w 3151806"/>
              <a:gd name="connsiteY38" fmla="*/ 2542028 h 3766671"/>
              <a:gd name="connsiteX39" fmla="*/ 49377 w 3151806"/>
              <a:gd name="connsiteY39" fmla="*/ 2648164 h 3766671"/>
              <a:gd name="connsiteX40" fmla="*/ 147349 w 3151806"/>
              <a:gd name="connsiteY40" fmla="*/ 2991064 h 3766671"/>
              <a:gd name="connsiteX41" fmla="*/ 269813 w 3151806"/>
              <a:gd name="connsiteY41" fmla="*/ 3342128 h 3766671"/>
              <a:gd name="connsiteX42" fmla="*/ 310635 w 3151806"/>
              <a:gd name="connsiteY42" fmla="*/ 3766671 h 3766671"/>
              <a:gd name="connsiteX0" fmla="*/ 3151806 w 3151806"/>
              <a:gd name="connsiteY0" fmla="*/ 2411400 h 3342128"/>
              <a:gd name="connsiteX1" fmla="*/ 3013013 w 3151806"/>
              <a:gd name="connsiteY1" fmla="*/ 2305264 h 3342128"/>
              <a:gd name="connsiteX2" fmla="*/ 2964027 w 3151806"/>
              <a:gd name="connsiteY2" fmla="*/ 2223621 h 3342128"/>
              <a:gd name="connsiteX3" fmla="*/ 2915042 w 3151806"/>
              <a:gd name="connsiteY3" fmla="*/ 2150143 h 3342128"/>
              <a:gd name="connsiteX4" fmla="*/ 2743592 w 3151806"/>
              <a:gd name="connsiteY4" fmla="*/ 2060335 h 3342128"/>
              <a:gd name="connsiteX5" fmla="*/ 2702770 w 3151806"/>
              <a:gd name="connsiteY5" fmla="*/ 1937871 h 3342128"/>
              <a:gd name="connsiteX6" fmla="*/ 2596635 w 3151806"/>
              <a:gd name="connsiteY6" fmla="*/ 1660285 h 3342128"/>
              <a:gd name="connsiteX7" fmla="*/ 2580306 w 3151806"/>
              <a:gd name="connsiteY7" fmla="*/ 1480671 h 3342128"/>
              <a:gd name="connsiteX8" fmla="*/ 2539485 w 3151806"/>
              <a:gd name="connsiteY8" fmla="*/ 1211250 h 3342128"/>
              <a:gd name="connsiteX9" fmla="*/ 2555813 w 3151806"/>
              <a:gd name="connsiteY9" fmla="*/ 982650 h 3342128"/>
              <a:gd name="connsiteX10" fmla="*/ 2653785 w 3151806"/>
              <a:gd name="connsiteY10" fmla="*/ 941828 h 3342128"/>
              <a:gd name="connsiteX11" fmla="*/ 2686442 w 3151806"/>
              <a:gd name="connsiteY11" fmla="*/ 835693 h 3342128"/>
              <a:gd name="connsiteX12" fmla="*/ 2784413 w 3151806"/>
              <a:gd name="connsiteY12" fmla="*/ 664243 h 3342128"/>
              <a:gd name="connsiteX13" fmla="*/ 2849727 w 3151806"/>
              <a:gd name="connsiteY13" fmla="*/ 566271 h 3342128"/>
              <a:gd name="connsiteX14" fmla="*/ 2964027 w 3151806"/>
              <a:gd name="connsiteY14" fmla="*/ 549943 h 3342128"/>
              <a:gd name="connsiteX15" fmla="*/ 3021177 w 3151806"/>
              <a:gd name="connsiteY15" fmla="*/ 509121 h 3342128"/>
              <a:gd name="connsiteX16" fmla="*/ 2898713 w 3151806"/>
              <a:gd name="connsiteY16" fmla="*/ 451971 h 3342128"/>
              <a:gd name="connsiteX17" fmla="*/ 2719099 w 3151806"/>
              <a:gd name="connsiteY17" fmla="*/ 386657 h 3342128"/>
              <a:gd name="connsiteX18" fmla="*/ 2441513 w 3151806"/>
              <a:gd name="connsiteY18" fmla="*/ 337671 h 3342128"/>
              <a:gd name="connsiteX19" fmla="*/ 2286392 w 3151806"/>
              <a:gd name="connsiteY19" fmla="*/ 337671 h 3342128"/>
              <a:gd name="connsiteX20" fmla="*/ 1927163 w 3151806"/>
              <a:gd name="connsiteY20" fmla="*/ 231535 h 3342128"/>
              <a:gd name="connsiteX21" fmla="*/ 1233199 w 3151806"/>
              <a:gd name="connsiteY21" fmla="*/ 35593 h 3342128"/>
              <a:gd name="connsiteX22" fmla="*/ 1176049 w 3151806"/>
              <a:gd name="connsiteY22" fmla="*/ 11100 h 3342128"/>
              <a:gd name="connsiteX23" fmla="*/ 1102570 w 3151806"/>
              <a:gd name="connsiteY23" fmla="*/ 2935 h 3342128"/>
              <a:gd name="connsiteX24" fmla="*/ 1045420 w 3151806"/>
              <a:gd name="connsiteY24" fmla="*/ 60085 h 3342128"/>
              <a:gd name="connsiteX25" fmla="*/ 865806 w 3151806"/>
              <a:gd name="connsiteY25" fmla="*/ 141728 h 3342128"/>
              <a:gd name="connsiteX26" fmla="*/ 604549 w 3151806"/>
              <a:gd name="connsiteY26" fmla="*/ 158057 h 3342128"/>
              <a:gd name="connsiteX27" fmla="*/ 482085 w 3151806"/>
              <a:gd name="connsiteY27" fmla="*/ 158057 h 3342128"/>
              <a:gd name="connsiteX28" fmla="*/ 498413 w 3151806"/>
              <a:gd name="connsiteY28" fmla="*/ 231535 h 3342128"/>
              <a:gd name="connsiteX29" fmla="*/ 629042 w 3151806"/>
              <a:gd name="connsiteY29" fmla="*/ 492793 h 3342128"/>
              <a:gd name="connsiteX30" fmla="*/ 710685 w 3151806"/>
              <a:gd name="connsiteY30" fmla="*/ 688735 h 3342128"/>
              <a:gd name="connsiteX31" fmla="*/ 727013 w 3151806"/>
              <a:gd name="connsiteY31" fmla="*/ 778543 h 3342128"/>
              <a:gd name="connsiteX32" fmla="*/ 710685 w 3151806"/>
              <a:gd name="connsiteY32" fmla="*/ 1154100 h 3342128"/>
              <a:gd name="connsiteX33" fmla="*/ 678027 w 3151806"/>
              <a:gd name="connsiteY33" fmla="*/ 1309221 h 3342128"/>
              <a:gd name="connsiteX34" fmla="*/ 620877 w 3151806"/>
              <a:gd name="connsiteY34" fmla="*/ 1439850 h 3342128"/>
              <a:gd name="connsiteX35" fmla="*/ 245320 w 3151806"/>
              <a:gd name="connsiteY35" fmla="*/ 1864393 h 3342128"/>
              <a:gd name="connsiteX36" fmla="*/ 139185 w 3151806"/>
              <a:gd name="connsiteY36" fmla="*/ 1962364 h 3342128"/>
              <a:gd name="connsiteX37" fmla="*/ 73870 w 3151806"/>
              <a:gd name="connsiteY37" fmla="*/ 2109321 h 3342128"/>
              <a:gd name="connsiteX38" fmla="*/ 392 w 3151806"/>
              <a:gd name="connsiteY38" fmla="*/ 2542028 h 3342128"/>
              <a:gd name="connsiteX39" fmla="*/ 49377 w 3151806"/>
              <a:gd name="connsiteY39" fmla="*/ 2648164 h 3342128"/>
              <a:gd name="connsiteX40" fmla="*/ 147349 w 3151806"/>
              <a:gd name="connsiteY40" fmla="*/ 2991064 h 3342128"/>
              <a:gd name="connsiteX41" fmla="*/ 269813 w 3151806"/>
              <a:gd name="connsiteY41" fmla="*/ 3342128 h 3342128"/>
              <a:gd name="connsiteX0" fmla="*/ 3151806 w 3151806"/>
              <a:gd name="connsiteY0" fmla="*/ 2411400 h 2991064"/>
              <a:gd name="connsiteX1" fmla="*/ 3013013 w 3151806"/>
              <a:gd name="connsiteY1" fmla="*/ 2305264 h 2991064"/>
              <a:gd name="connsiteX2" fmla="*/ 2964027 w 3151806"/>
              <a:gd name="connsiteY2" fmla="*/ 2223621 h 2991064"/>
              <a:gd name="connsiteX3" fmla="*/ 2915042 w 3151806"/>
              <a:gd name="connsiteY3" fmla="*/ 2150143 h 2991064"/>
              <a:gd name="connsiteX4" fmla="*/ 2743592 w 3151806"/>
              <a:gd name="connsiteY4" fmla="*/ 2060335 h 2991064"/>
              <a:gd name="connsiteX5" fmla="*/ 2702770 w 3151806"/>
              <a:gd name="connsiteY5" fmla="*/ 1937871 h 2991064"/>
              <a:gd name="connsiteX6" fmla="*/ 2596635 w 3151806"/>
              <a:gd name="connsiteY6" fmla="*/ 1660285 h 2991064"/>
              <a:gd name="connsiteX7" fmla="*/ 2580306 w 3151806"/>
              <a:gd name="connsiteY7" fmla="*/ 1480671 h 2991064"/>
              <a:gd name="connsiteX8" fmla="*/ 2539485 w 3151806"/>
              <a:gd name="connsiteY8" fmla="*/ 1211250 h 2991064"/>
              <a:gd name="connsiteX9" fmla="*/ 2555813 w 3151806"/>
              <a:gd name="connsiteY9" fmla="*/ 982650 h 2991064"/>
              <a:gd name="connsiteX10" fmla="*/ 2653785 w 3151806"/>
              <a:gd name="connsiteY10" fmla="*/ 941828 h 2991064"/>
              <a:gd name="connsiteX11" fmla="*/ 2686442 w 3151806"/>
              <a:gd name="connsiteY11" fmla="*/ 835693 h 2991064"/>
              <a:gd name="connsiteX12" fmla="*/ 2784413 w 3151806"/>
              <a:gd name="connsiteY12" fmla="*/ 664243 h 2991064"/>
              <a:gd name="connsiteX13" fmla="*/ 2849727 w 3151806"/>
              <a:gd name="connsiteY13" fmla="*/ 566271 h 2991064"/>
              <a:gd name="connsiteX14" fmla="*/ 2964027 w 3151806"/>
              <a:gd name="connsiteY14" fmla="*/ 549943 h 2991064"/>
              <a:gd name="connsiteX15" fmla="*/ 3021177 w 3151806"/>
              <a:gd name="connsiteY15" fmla="*/ 509121 h 2991064"/>
              <a:gd name="connsiteX16" fmla="*/ 2898713 w 3151806"/>
              <a:gd name="connsiteY16" fmla="*/ 451971 h 2991064"/>
              <a:gd name="connsiteX17" fmla="*/ 2719099 w 3151806"/>
              <a:gd name="connsiteY17" fmla="*/ 386657 h 2991064"/>
              <a:gd name="connsiteX18" fmla="*/ 2441513 w 3151806"/>
              <a:gd name="connsiteY18" fmla="*/ 337671 h 2991064"/>
              <a:gd name="connsiteX19" fmla="*/ 2286392 w 3151806"/>
              <a:gd name="connsiteY19" fmla="*/ 337671 h 2991064"/>
              <a:gd name="connsiteX20" fmla="*/ 1927163 w 3151806"/>
              <a:gd name="connsiteY20" fmla="*/ 231535 h 2991064"/>
              <a:gd name="connsiteX21" fmla="*/ 1233199 w 3151806"/>
              <a:gd name="connsiteY21" fmla="*/ 35593 h 2991064"/>
              <a:gd name="connsiteX22" fmla="*/ 1176049 w 3151806"/>
              <a:gd name="connsiteY22" fmla="*/ 11100 h 2991064"/>
              <a:gd name="connsiteX23" fmla="*/ 1102570 w 3151806"/>
              <a:gd name="connsiteY23" fmla="*/ 2935 h 2991064"/>
              <a:gd name="connsiteX24" fmla="*/ 1045420 w 3151806"/>
              <a:gd name="connsiteY24" fmla="*/ 60085 h 2991064"/>
              <a:gd name="connsiteX25" fmla="*/ 865806 w 3151806"/>
              <a:gd name="connsiteY25" fmla="*/ 141728 h 2991064"/>
              <a:gd name="connsiteX26" fmla="*/ 604549 w 3151806"/>
              <a:gd name="connsiteY26" fmla="*/ 158057 h 2991064"/>
              <a:gd name="connsiteX27" fmla="*/ 482085 w 3151806"/>
              <a:gd name="connsiteY27" fmla="*/ 158057 h 2991064"/>
              <a:gd name="connsiteX28" fmla="*/ 498413 w 3151806"/>
              <a:gd name="connsiteY28" fmla="*/ 231535 h 2991064"/>
              <a:gd name="connsiteX29" fmla="*/ 629042 w 3151806"/>
              <a:gd name="connsiteY29" fmla="*/ 492793 h 2991064"/>
              <a:gd name="connsiteX30" fmla="*/ 710685 w 3151806"/>
              <a:gd name="connsiteY30" fmla="*/ 688735 h 2991064"/>
              <a:gd name="connsiteX31" fmla="*/ 727013 w 3151806"/>
              <a:gd name="connsiteY31" fmla="*/ 778543 h 2991064"/>
              <a:gd name="connsiteX32" fmla="*/ 710685 w 3151806"/>
              <a:gd name="connsiteY32" fmla="*/ 1154100 h 2991064"/>
              <a:gd name="connsiteX33" fmla="*/ 678027 w 3151806"/>
              <a:gd name="connsiteY33" fmla="*/ 1309221 h 2991064"/>
              <a:gd name="connsiteX34" fmla="*/ 620877 w 3151806"/>
              <a:gd name="connsiteY34" fmla="*/ 1439850 h 2991064"/>
              <a:gd name="connsiteX35" fmla="*/ 245320 w 3151806"/>
              <a:gd name="connsiteY35" fmla="*/ 1864393 h 2991064"/>
              <a:gd name="connsiteX36" fmla="*/ 139185 w 3151806"/>
              <a:gd name="connsiteY36" fmla="*/ 1962364 h 2991064"/>
              <a:gd name="connsiteX37" fmla="*/ 73870 w 3151806"/>
              <a:gd name="connsiteY37" fmla="*/ 2109321 h 2991064"/>
              <a:gd name="connsiteX38" fmla="*/ 392 w 3151806"/>
              <a:gd name="connsiteY38" fmla="*/ 2542028 h 2991064"/>
              <a:gd name="connsiteX39" fmla="*/ 49377 w 3151806"/>
              <a:gd name="connsiteY39" fmla="*/ 2648164 h 2991064"/>
              <a:gd name="connsiteX40" fmla="*/ 147349 w 3151806"/>
              <a:gd name="connsiteY40" fmla="*/ 2991064 h 2991064"/>
              <a:gd name="connsiteX0" fmla="*/ 3151806 w 3151806"/>
              <a:gd name="connsiteY0" fmla="*/ 2411400 h 2648164"/>
              <a:gd name="connsiteX1" fmla="*/ 3013013 w 3151806"/>
              <a:gd name="connsiteY1" fmla="*/ 2305264 h 2648164"/>
              <a:gd name="connsiteX2" fmla="*/ 2964027 w 3151806"/>
              <a:gd name="connsiteY2" fmla="*/ 2223621 h 2648164"/>
              <a:gd name="connsiteX3" fmla="*/ 2915042 w 3151806"/>
              <a:gd name="connsiteY3" fmla="*/ 2150143 h 2648164"/>
              <a:gd name="connsiteX4" fmla="*/ 2743592 w 3151806"/>
              <a:gd name="connsiteY4" fmla="*/ 2060335 h 2648164"/>
              <a:gd name="connsiteX5" fmla="*/ 2702770 w 3151806"/>
              <a:gd name="connsiteY5" fmla="*/ 1937871 h 2648164"/>
              <a:gd name="connsiteX6" fmla="*/ 2596635 w 3151806"/>
              <a:gd name="connsiteY6" fmla="*/ 1660285 h 2648164"/>
              <a:gd name="connsiteX7" fmla="*/ 2580306 w 3151806"/>
              <a:gd name="connsiteY7" fmla="*/ 1480671 h 2648164"/>
              <a:gd name="connsiteX8" fmla="*/ 2539485 w 3151806"/>
              <a:gd name="connsiteY8" fmla="*/ 1211250 h 2648164"/>
              <a:gd name="connsiteX9" fmla="*/ 2555813 w 3151806"/>
              <a:gd name="connsiteY9" fmla="*/ 982650 h 2648164"/>
              <a:gd name="connsiteX10" fmla="*/ 2653785 w 3151806"/>
              <a:gd name="connsiteY10" fmla="*/ 941828 h 2648164"/>
              <a:gd name="connsiteX11" fmla="*/ 2686442 w 3151806"/>
              <a:gd name="connsiteY11" fmla="*/ 835693 h 2648164"/>
              <a:gd name="connsiteX12" fmla="*/ 2784413 w 3151806"/>
              <a:gd name="connsiteY12" fmla="*/ 664243 h 2648164"/>
              <a:gd name="connsiteX13" fmla="*/ 2849727 w 3151806"/>
              <a:gd name="connsiteY13" fmla="*/ 566271 h 2648164"/>
              <a:gd name="connsiteX14" fmla="*/ 2964027 w 3151806"/>
              <a:gd name="connsiteY14" fmla="*/ 549943 h 2648164"/>
              <a:gd name="connsiteX15" fmla="*/ 3021177 w 3151806"/>
              <a:gd name="connsiteY15" fmla="*/ 509121 h 2648164"/>
              <a:gd name="connsiteX16" fmla="*/ 2898713 w 3151806"/>
              <a:gd name="connsiteY16" fmla="*/ 451971 h 2648164"/>
              <a:gd name="connsiteX17" fmla="*/ 2719099 w 3151806"/>
              <a:gd name="connsiteY17" fmla="*/ 386657 h 2648164"/>
              <a:gd name="connsiteX18" fmla="*/ 2441513 w 3151806"/>
              <a:gd name="connsiteY18" fmla="*/ 337671 h 2648164"/>
              <a:gd name="connsiteX19" fmla="*/ 2286392 w 3151806"/>
              <a:gd name="connsiteY19" fmla="*/ 337671 h 2648164"/>
              <a:gd name="connsiteX20" fmla="*/ 1927163 w 3151806"/>
              <a:gd name="connsiteY20" fmla="*/ 231535 h 2648164"/>
              <a:gd name="connsiteX21" fmla="*/ 1233199 w 3151806"/>
              <a:gd name="connsiteY21" fmla="*/ 35593 h 2648164"/>
              <a:gd name="connsiteX22" fmla="*/ 1176049 w 3151806"/>
              <a:gd name="connsiteY22" fmla="*/ 11100 h 2648164"/>
              <a:gd name="connsiteX23" fmla="*/ 1102570 w 3151806"/>
              <a:gd name="connsiteY23" fmla="*/ 2935 h 2648164"/>
              <a:gd name="connsiteX24" fmla="*/ 1045420 w 3151806"/>
              <a:gd name="connsiteY24" fmla="*/ 60085 h 2648164"/>
              <a:gd name="connsiteX25" fmla="*/ 865806 w 3151806"/>
              <a:gd name="connsiteY25" fmla="*/ 141728 h 2648164"/>
              <a:gd name="connsiteX26" fmla="*/ 604549 w 3151806"/>
              <a:gd name="connsiteY26" fmla="*/ 158057 h 2648164"/>
              <a:gd name="connsiteX27" fmla="*/ 482085 w 3151806"/>
              <a:gd name="connsiteY27" fmla="*/ 158057 h 2648164"/>
              <a:gd name="connsiteX28" fmla="*/ 498413 w 3151806"/>
              <a:gd name="connsiteY28" fmla="*/ 231535 h 2648164"/>
              <a:gd name="connsiteX29" fmla="*/ 629042 w 3151806"/>
              <a:gd name="connsiteY29" fmla="*/ 492793 h 2648164"/>
              <a:gd name="connsiteX30" fmla="*/ 710685 w 3151806"/>
              <a:gd name="connsiteY30" fmla="*/ 688735 h 2648164"/>
              <a:gd name="connsiteX31" fmla="*/ 727013 w 3151806"/>
              <a:gd name="connsiteY31" fmla="*/ 778543 h 2648164"/>
              <a:gd name="connsiteX32" fmla="*/ 710685 w 3151806"/>
              <a:gd name="connsiteY32" fmla="*/ 1154100 h 2648164"/>
              <a:gd name="connsiteX33" fmla="*/ 678027 w 3151806"/>
              <a:gd name="connsiteY33" fmla="*/ 1309221 h 2648164"/>
              <a:gd name="connsiteX34" fmla="*/ 620877 w 3151806"/>
              <a:gd name="connsiteY34" fmla="*/ 1439850 h 2648164"/>
              <a:gd name="connsiteX35" fmla="*/ 245320 w 3151806"/>
              <a:gd name="connsiteY35" fmla="*/ 1864393 h 2648164"/>
              <a:gd name="connsiteX36" fmla="*/ 139185 w 3151806"/>
              <a:gd name="connsiteY36" fmla="*/ 1962364 h 2648164"/>
              <a:gd name="connsiteX37" fmla="*/ 73870 w 3151806"/>
              <a:gd name="connsiteY37" fmla="*/ 2109321 h 2648164"/>
              <a:gd name="connsiteX38" fmla="*/ 392 w 3151806"/>
              <a:gd name="connsiteY38" fmla="*/ 2542028 h 2648164"/>
              <a:gd name="connsiteX39" fmla="*/ 49377 w 3151806"/>
              <a:gd name="connsiteY39" fmla="*/ 2648164 h 2648164"/>
              <a:gd name="connsiteX0" fmla="*/ 3151414 w 3151414"/>
              <a:gd name="connsiteY0" fmla="*/ 2411400 h 2542028"/>
              <a:gd name="connsiteX1" fmla="*/ 3012621 w 3151414"/>
              <a:gd name="connsiteY1" fmla="*/ 2305264 h 2542028"/>
              <a:gd name="connsiteX2" fmla="*/ 2963635 w 3151414"/>
              <a:gd name="connsiteY2" fmla="*/ 2223621 h 2542028"/>
              <a:gd name="connsiteX3" fmla="*/ 2914650 w 3151414"/>
              <a:gd name="connsiteY3" fmla="*/ 2150143 h 2542028"/>
              <a:gd name="connsiteX4" fmla="*/ 2743200 w 3151414"/>
              <a:gd name="connsiteY4" fmla="*/ 2060335 h 2542028"/>
              <a:gd name="connsiteX5" fmla="*/ 2702378 w 3151414"/>
              <a:gd name="connsiteY5" fmla="*/ 1937871 h 2542028"/>
              <a:gd name="connsiteX6" fmla="*/ 2596243 w 3151414"/>
              <a:gd name="connsiteY6" fmla="*/ 1660285 h 2542028"/>
              <a:gd name="connsiteX7" fmla="*/ 2579914 w 3151414"/>
              <a:gd name="connsiteY7" fmla="*/ 1480671 h 2542028"/>
              <a:gd name="connsiteX8" fmla="*/ 2539093 w 3151414"/>
              <a:gd name="connsiteY8" fmla="*/ 1211250 h 2542028"/>
              <a:gd name="connsiteX9" fmla="*/ 2555421 w 3151414"/>
              <a:gd name="connsiteY9" fmla="*/ 982650 h 2542028"/>
              <a:gd name="connsiteX10" fmla="*/ 2653393 w 3151414"/>
              <a:gd name="connsiteY10" fmla="*/ 941828 h 2542028"/>
              <a:gd name="connsiteX11" fmla="*/ 2686050 w 3151414"/>
              <a:gd name="connsiteY11" fmla="*/ 835693 h 2542028"/>
              <a:gd name="connsiteX12" fmla="*/ 2784021 w 3151414"/>
              <a:gd name="connsiteY12" fmla="*/ 664243 h 2542028"/>
              <a:gd name="connsiteX13" fmla="*/ 2849335 w 3151414"/>
              <a:gd name="connsiteY13" fmla="*/ 566271 h 2542028"/>
              <a:gd name="connsiteX14" fmla="*/ 2963635 w 3151414"/>
              <a:gd name="connsiteY14" fmla="*/ 549943 h 2542028"/>
              <a:gd name="connsiteX15" fmla="*/ 3020785 w 3151414"/>
              <a:gd name="connsiteY15" fmla="*/ 509121 h 2542028"/>
              <a:gd name="connsiteX16" fmla="*/ 2898321 w 3151414"/>
              <a:gd name="connsiteY16" fmla="*/ 451971 h 2542028"/>
              <a:gd name="connsiteX17" fmla="*/ 2718707 w 3151414"/>
              <a:gd name="connsiteY17" fmla="*/ 386657 h 2542028"/>
              <a:gd name="connsiteX18" fmla="*/ 2441121 w 3151414"/>
              <a:gd name="connsiteY18" fmla="*/ 337671 h 2542028"/>
              <a:gd name="connsiteX19" fmla="*/ 2286000 w 3151414"/>
              <a:gd name="connsiteY19" fmla="*/ 337671 h 2542028"/>
              <a:gd name="connsiteX20" fmla="*/ 1926771 w 3151414"/>
              <a:gd name="connsiteY20" fmla="*/ 231535 h 2542028"/>
              <a:gd name="connsiteX21" fmla="*/ 1232807 w 3151414"/>
              <a:gd name="connsiteY21" fmla="*/ 35593 h 2542028"/>
              <a:gd name="connsiteX22" fmla="*/ 1175657 w 3151414"/>
              <a:gd name="connsiteY22" fmla="*/ 11100 h 2542028"/>
              <a:gd name="connsiteX23" fmla="*/ 1102178 w 3151414"/>
              <a:gd name="connsiteY23" fmla="*/ 2935 h 2542028"/>
              <a:gd name="connsiteX24" fmla="*/ 1045028 w 3151414"/>
              <a:gd name="connsiteY24" fmla="*/ 60085 h 2542028"/>
              <a:gd name="connsiteX25" fmla="*/ 865414 w 3151414"/>
              <a:gd name="connsiteY25" fmla="*/ 141728 h 2542028"/>
              <a:gd name="connsiteX26" fmla="*/ 604157 w 3151414"/>
              <a:gd name="connsiteY26" fmla="*/ 158057 h 2542028"/>
              <a:gd name="connsiteX27" fmla="*/ 481693 w 3151414"/>
              <a:gd name="connsiteY27" fmla="*/ 158057 h 2542028"/>
              <a:gd name="connsiteX28" fmla="*/ 498021 w 3151414"/>
              <a:gd name="connsiteY28" fmla="*/ 231535 h 2542028"/>
              <a:gd name="connsiteX29" fmla="*/ 628650 w 3151414"/>
              <a:gd name="connsiteY29" fmla="*/ 492793 h 2542028"/>
              <a:gd name="connsiteX30" fmla="*/ 710293 w 3151414"/>
              <a:gd name="connsiteY30" fmla="*/ 688735 h 2542028"/>
              <a:gd name="connsiteX31" fmla="*/ 726621 w 3151414"/>
              <a:gd name="connsiteY31" fmla="*/ 778543 h 2542028"/>
              <a:gd name="connsiteX32" fmla="*/ 710293 w 3151414"/>
              <a:gd name="connsiteY32" fmla="*/ 1154100 h 2542028"/>
              <a:gd name="connsiteX33" fmla="*/ 677635 w 3151414"/>
              <a:gd name="connsiteY33" fmla="*/ 1309221 h 2542028"/>
              <a:gd name="connsiteX34" fmla="*/ 620485 w 3151414"/>
              <a:gd name="connsiteY34" fmla="*/ 1439850 h 2542028"/>
              <a:gd name="connsiteX35" fmla="*/ 244928 w 3151414"/>
              <a:gd name="connsiteY35" fmla="*/ 1864393 h 2542028"/>
              <a:gd name="connsiteX36" fmla="*/ 138793 w 3151414"/>
              <a:gd name="connsiteY36" fmla="*/ 1962364 h 2542028"/>
              <a:gd name="connsiteX37" fmla="*/ 73478 w 3151414"/>
              <a:gd name="connsiteY37" fmla="*/ 2109321 h 2542028"/>
              <a:gd name="connsiteX38" fmla="*/ 0 w 3151414"/>
              <a:gd name="connsiteY38" fmla="*/ 2542028 h 2542028"/>
              <a:gd name="connsiteX0" fmla="*/ 3077936 w 3077936"/>
              <a:gd name="connsiteY0" fmla="*/ 2411400 h 2411400"/>
              <a:gd name="connsiteX1" fmla="*/ 2939143 w 3077936"/>
              <a:gd name="connsiteY1" fmla="*/ 2305264 h 2411400"/>
              <a:gd name="connsiteX2" fmla="*/ 2890157 w 3077936"/>
              <a:gd name="connsiteY2" fmla="*/ 2223621 h 2411400"/>
              <a:gd name="connsiteX3" fmla="*/ 2841172 w 3077936"/>
              <a:gd name="connsiteY3" fmla="*/ 2150143 h 2411400"/>
              <a:gd name="connsiteX4" fmla="*/ 2669722 w 3077936"/>
              <a:gd name="connsiteY4" fmla="*/ 2060335 h 2411400"/>
              <a:gd name="connsiteX5" fmla="*/ 2628900 w 3077936"/>
              <a:gd name="connsiteY5" fmla="*/ 1937871 h 2411400"/>
              <a:gd name="connsiteX6" fmla="*/ 2522765 w 3077936"/>
              <a:gd name="connsiteY6" fmla="*/ 1660285 h 2411400"/>
              <a:gd name="connsiteX7" fmla="*/ 2506436 w 3077936"/>
              <a:gd name="connsiteY7" fmla="*/ 1480671 h 2411400"/>
              <a:gd name="connsiteX8" fmla="*/ 2465615 w 3077936"/>
              <a:gd name="connsiteY8" fmla="*/ 1211250 h 2411400"/>
              <a:gd name="connsiteX9" fmla="*/ 2481943 w 3077936"/>
              <a:gd name="connsiteY9" fmla="*/ 982650 h 2411400"/>
              <a:gd name="connsiteX10" fmla="*/ 2579915 w 3077936"/>
              <a:gd name="connsiteY10" fmla="*/ 941828 h 2411400"/>
              <a:gd name="connsiteX11" fmla="*/ 2612572 w 3077936"/>
              <a:gd name="connsiteY11" fmla="*/ 835693 h 2411400"/>
              <a:gd name="connsiteX12" fmla="*/ 2710543 w 3077936"/>
              <a:gd name="connsiteY12" fmla="*/ 664243 h 2411400"/>
              <a:gd name="connsiteX13" fmla="*/ 2775857 w 3077936"/>
              <a:gd name="connsiteY13" fmla="*/ 566271 h 2411400"/>
              <a:gd name="connsiteX14" fmla="*/ 2890157 w 3077936"/>
              <a:gd name="connsiteY14" fmla="*/ 549943 h 2411400"/>
              <a:gd name="connsiteX15" fmla="*/ 2947307 w 3077936"/>
              <a:gd name="connsiteY15" fmla="*/ 509121 h 2411400"/>
              <a:gd name="connsiteX16" fmla="*/ 2824843 w 3077936"/>
              <a:gd name="connsiteY16" fmla="*/ 451971 h 2411400"/>
              <a:gd name="connsiteX17" fmla="*/ 2645229 w 3077936"/>
              <a:gd name="connsiteY17" fmla="*/ 386657 h 2411400"/>
              <a:gd name="connsiteX18" fmla="*/ 2367643 w 3077936"/>
              <a:gd name="connsiteY18" fmla="*/ 337671 h 2411400"/>
              <a:gd name="connsiteX19" fmla="*/ 2212522 w 3077936"/>
              <a:gd name="connsiteY19" fmla="*/ 337671 h 2411400"/>
              <a:gd name="connsiteX20" fmla="*/ 1853293 w 3077936"/>
              <a:gd name="connsiteY20" fmla="*/ 231535 h 2411400"/>
              <a:gd name="connsiteX21" fmla="*/ 1159329 w 3077936"/>
              <a:gd name="connsiteY21" fmla="*/ 35593 h 2411400"/>
              <a:gd name="connsiteX22" fmla="*/ 1102179 w 3077936"/>
              <a:gd name="connsiteY22" fmla="*/ 11100 h 2411400"/>
              <a:gd name="connsiteX23" fmla="*/ 1028700 w 3077936"/>
              <a:gd name="connsiteY23" fmla="*/ 2935 h 2411400"/>
              <a:gd name="connsiteX24" fmla="*/ 971550 w 3077936"/>
              <a:gd name="connsiteY24" fmla="*/ 60085 h 2411400"/>
              <a:gd name="connsiteX25" fmla="*/ 791936 w 3077936"/>
              <a:gd name="connsiteY25" fmla="*/ 141728 h 2411400"/>
              <a:gd name="connsiteX26" fmla="*/ 530679 w 3077936"/>
              <a:gd name="connsiteY26" fmla="*/ 158057 h 2411400"/>
              <a:gd name="connsiteX27" fmla="*/ 408215 w 3077936"/>
              <a:gd name="connsiteY27" fmla="*/ 158057 h 2411400"/>
              <a:gd name="connsiteX28" fmla="*/ 424543 w 3077936"/>
              <a:gd name="connsiteY28" fmla="*/ 231535 h 2411400"/>
              <a:gd name="connsiteX29" fmla="*/ 555172 w 3077936"/>
              <a:gd name="connsiteY29" fmla="*/ 492793 h 2411400"/>
              <a:gd name="connsiteX30" fmla="*/ 636815 w 3077936"/>
              <a:gd name="connsiteY30" fmla="*/ 688735 h 2411400"/>
              <a:gd name="connsiteX31" fmla="*/ 653143 w 3077936"/>
              <a:gd name="connsiteY31" fmla="*/ 778543 h 2411400"/>
              <a:gd name="connsiteX32" fmla="*/ 636815 w 3077936"/>
              <a:gd name="connsiteY32" fmla="*/ 1154100 h 2411400"/>
              <a:gd name="connsiteX33" fmla="*/ 604157 w 3077936"/>
              <a:gd name="connsiteY33" fmla="*/ 1309221 h 2411400"/>
              <a:gd name="connsiteX34" fmla="*/ 547007 w 3077936"/>
              <a:gd name="connsiteY34" fmla="*/ 1439850 h 2411400"/>
              <a:gd name="connsiteX35" fmla="*/ 171450 w 3077936"/>
              <a:gd name="connsiteY35" fmla="*/ 1864393 h 2411400"/>
              <a:gd name="connsiteX36" fmla="*/ 65315 w 3077936"/>
              <a:gd name="connsiteY36" fmla="*/ 1962364 h 2411400"/>
              <a:gd name="connsiteX37" fmla="*/ 0 w 3077936"/>
              <a:gd name="connsiteY37" fmla="*/ 2109321 h 2411400"/>
              <a:gd name="connsiteX0" fmla="*/ 3012621 w 3012621"/>
              <a:gd name="connsiteY0" fmla="*/ 2411400 h 2411400"/>
              <a:gd name="connsiteX1" fmla="*/ 2873828 w 3012621"/>
              <a:gd name="connsiteY1" fmla="*/ 2305264 h 2411400"/>
              <a:gd name="connsiteX2" fmla="*/ 2824842 w 3012621"/>
              <a:gd name="connsiteY2" fmla="*/ 2223621 h 2411400"/>
              <a:gd name="connsiteX3" fmla="*/ 2775857 w 3012621"/>
              <a:gd name="connsiteY3" fmla="*/ 2150143 h 2411400"/>
              <a:gd name="connsiteX4" fmla="*/ 2604407 w 3012621"/>
              <a:gd name="connsiteY4" fmla="*/ 2060335 h 2411400"/>
              <a:gd name="connsiteX5" fmla="*/ 2563585 w 3012621"/>
              <a:gd name="connsiteY5" fmla="*/ 1937871 h 2411400"/>
              <a:gd name="connsiteX6" fmla="*/ 2457450 w 3012621"/>
              <a:gd name="connsiteY6" fmla="*/ 1660285 h 2411400"/>
              <a:gd name="connsiteX7" fmla="*/ 2441121 w 3012621"/>
              <a:gd name="connsiteY7" fmla="*/ 1480671 h 2411400"/>
              <a:gd name="connsiteX8" fmla="*/ 2400300 w 3012621"/>
              <a:gd name="connsiteY8" fmla="*/ 1211250 h 2411400"/>
              <a:gd name="connsiteX9" fmla="*/ 2416628 w 3012621"/>
              <a:gd name="connsiteY9" fmla="*/ 982650 h 2411400"/>
              <a:gd name="connsiteX10" fmla="*/ 2514600 w 3012621"/>
              <a:gd name="connsiteY10" fmla="*/ 941828 h 2411400"/>
              <a:gd name="connsiteX11" fmla="*/ 2547257 w 3012621"/>
              <a:gd name="connsiteY11" fmla="*/ 835693 h 2411400"/>
              <a:gd name="connsiteX12" fmla="*/ 2645228 w 3012621"/>
              <a:gd name="connsiteY12" fmla="*/ 664243 h 2411400"/>
              <a:gd name="connsiteX13" fmla="*/ 2710542 w 3012621"/>
              <a:gd name="connsiteY13" fmla="*/ 566271 h 2411400"/>
              <a:gd name="connsiteX14" fmla="*/ 2824842 w 3012621"/>
              <a:gd name="connsiteY14" fmla="*/ 549943 h 2411400"/>
              <a:gd name="connsiteX15" fmla="*/ 2881992 w 3012621"/>
              <a:gd name="connsiteY15" fmla="*/ 509121 h 2411400"/>
              <a:gd name="connsiteX16" fmla="*/ 2759528 w 3012621"/>
              <a:gd name="connsiteY16" fmla="*/ 451971 h 2411400"/>
              <a:gd name="connsiteX17" fmla="*/ 2579914 w 3012621"/>
              <a:gd name="connsiteY17" fmla="*/ 386657 h 2411400"/>
              <a:gd name="connsiteX18" fmla="*/ 2302328 w 3012621"/>
              <a:gd name="connsiteY18" fmla="*/ 337671 h 2411400"/>
              <a:gd name="connsiteX19" fmla="*/ 2147207 w 3012621"/>
              <a:gd name="connsiteY19" fmla="*/ 337671 h 2411400"/>
              <a:gd name="connsiteX20" fmla="*/ 1787978 w 3012621"/>
              <a:gd name="connsiteY20" fmla="*/ 231535 h 2411400"/>
              <a:gd name="connsiteX21" fmla="*/ 1094014 w 3012621"/>
              <a:gd name="connsiteY21" fmla="*/ 35593 h 2411400"/>
              <a:gd name="connsiteX22" fmla="*/ 1036864 w 3012621"/>
              <a:gd name="connsiteY22" fmla="*/ 11100 h 2411400"/>
              <a:gd name="connsiteX23" fmla="*/ 963385 w 3012621"/>
              <a:gd name="connsiteY23" fmla="*/ 2935 h 2411400"/>
              <a:gd name="connsiteX24" fmla="*/ 906235 w 3012621"/>
              <a:gd name="connsiteY24" fmla="*/ 60085 h 2411400"/>
              <a:gd name="connsiteX25" fmla="*/ 726621 w 3012621"/>
              <a:gd name="connsiteY25" fmla="*/ 141728 h 2411400"/>
              <a:gd name="connsiteX26" fmla="*/ 465364 w 3012621"/>
              <a:gd name="connsiteY26" fmla="*/ 158057 h 2411400"/>
              <a:gd name="connsiteX27" fmla="*/ 342900 w 3012621"/>
              <a:gd name="connsiteY27" fmla="*/ 158057 h 2411400"/>
              <a:gd name="connsiteX28" fmla="*/ 359228 w 3012621"/>
              <a:gd name="connsiteY28" fmla="*/ 231535 h 2411400"/>
              <a:gd name="connsiteX29" fmla="*/ 489857 w 3012621"/>
              <a:gd name="connsiteY29" fmla="*/ 492793 h 2411400"/>
              <a:gd name="connsiteX30" fmla="*/ 571500 w 3012621"/>
              <a:gd name="connsiteY30" fmla="*/ 688735 h 2411400"/>
              <a:gd name="connsiteX31" fmla="*/ 587828 w 3012621"/>
              <a:gd name="connsiteY31" fmla="*/ 778543 h 2411400"/>
              <a:gd name="connsiteX32" fmla="*/ 571500 w 3012621"/>
              <a:gd name="connsiteY32" fmla="*/ 1154100 h 2411400"/>
              <a:gd name="connsiteX33" fmla="*/ 538842 w 3012621"/>
              <a:gd name="connsiteY33" fmla="*/ 1309221 h 2411400"/>
              <a:gd name="connsiteX34" fmla="*/ 481692 w 3012621"/>
              <a:gd name="connsiteY34" fmla="*/ 1439850 h 2411400"/>
              <a:gd name="connsiteX35" fmla="*/ 106135 w 3012621"/>
              <a:gd name="connsiteY35" fmla="*/ 1864393 h 2411400"/>
              <a:gd name="connsiteX36" fmla="*/ 0 w 3012621"/>
              <a:gd name="connsiteY36" fmla="*/ 1962364 h 2411400"/>
              <a:gd name="connsiteX0" fmla="*/ 2906486 w 2906486"/>
              <a:gd name="connsiteY0" fmla="*/ 2411400 h 2411400"/>
              <a:gd name="connsiteX1" fmla="*/ 2767693 w 2906486"/>
              <a:gd name="connsiteY1" fmla="*/ 2305264 h 2411400"/>
              <a:gd name="connsiteX2" fmla="*/ 2718707 w 2906486"/>
              <a:gd name="connsiteY2" fmla="*/ 2223621 h 2411400"/>
              <a:gd name="connsiteX3" fmla="*/ 2669722 w 2906486"/>
              <a:gd name="connsiteY3" fmla="*/ 2150143 h 2411400"/>
              <a:gd name="connsiteX4" fmla="*/ 2498272 w 2906486"/>
              <a:gd name="connsiteY4" fmla="*/ 2060335 h 2411400"/>
              <a:gd name="connsiteX5" fmla="*/ 2457450 w 2906486"/>
              <a:gd name="connsiteY5" fmla="*/ 1937871 h 2411400"/>
              <a:gd name="connsiteX6" fmla="*/ 2351315 w 2906486"/>
              <a:gd name="connsiteY6" fmla="*/ 1660285 h 2411400"/>
              <a:gd name="connsiteX7" fmla="*/ 2334986 w 2906486"/>
              <a:gd name="connsiteY7" fmla="*/ 1480671 h 2411400"/>
              <a:gd name="connsiteX8" fmla="*/ 2294165 w 2906486"/>
              <a:gd name="connsiteY8" fmla="*/ 1211250 h 2411400"/>
              <a:gd name="connsiteX9" fmla="*/ 2310493 w 2906486"/>
              <a:gd name="connsiteY9" fmla="*/ 982650 h 2411400"/>
              <a:gd name="connsiteX10" fmla="*/ 2408465 w 2906486"/>
              <a:gd name="connsiteY10" fmla="*/ 941828 h 2411400"/>
              <a:gd name="connsiteX11" fmla="*/ 2441122 w 2906486"/>
              <a:gd name="connsiteY11" fmla="*/ 835693 h 2411400"/>
              <a:gd name="connsiteX12" fmla="*/ 2539093 w 2906486"/>
              <a:gd name="connsiteY12" fmla="*/ 664243 h 2411400"/>
              <a:gd name="connsiteX13" fmla="*/ 2604407 w 2906486"/>
              <a:gd name="connsiteY13" fmla="*/ 566271 h 2411400"/>
              <a:gd name="connsiteX14" fmla="*/ 2718707 w 2906486"/>
              <a:gd name="connsiteY14" fmla="*/ 549943 h 2411400"/>
              <a:gd name="connsiteX15" fmla="*/ 2775857 w 2906486"/>
              <a:gd name="connsiteY15" fmla="*/ 509121 h 2411400"/>
              <a:gd name="connsiteX16" fmla="*/ 2653393 w 2906486"/>
              <a:gd name="connsiteY16" fmla="*/ 451971 h 2411400"/>
              <a:gd name="connsiteX17" fmla="*/ 2473779 w 2906486"/>
              <a:gd name="connsiteY17" fmla="*/ 386657 h 2411400"/>
              <a:gd name="connsiteX18" fmla="*/ 2196193 w 2906486"/>
              <a:gd name="connsiteY18" fmla="*/ 337671 h 2411400"/>
              <a:gd name="connsiteX19" fmla="*/ 2041072 w 2906486"/>
              <a:gd name="connsiteY19" fmla="*/ 337671 h 2411400"/>
              <a:gd name="connsiteX20" fmla="*/ 1681843 w 2906486"/>
              <a:gd name="connsiteY20" fmla="*/ 231535 h 2411400"/>
              <a:gd name="connsiteX21" fmla="*/ 987879 w 2906486"/>
              <a:gd name="connsiteY21" fmla="*/ 35593 h 2411400"/>
              <a:gd name="connsiteX22" fmla="*/ 930729 w 2906486"/>
              <a:gd name="connsiteY22" fmla="*/ 11100 h 2411400"/>
              <a:gd name="connsiteX23" fmla="*/ 857250 w 2906486"/>
              <a:gd name="connsiteY23" fmla="*/ 2935 h 2411400"/>
              <a:gd name="connsiteX24" fmla="*/ 800100 w 2906486"/>
              <a:gd name="connsiteY24" fmla="*/ 60085 h 2411400"/>
              <a:gd name="connsiteX25" fmla="*/ 620486 w 2906486"/>
              <a:gd name="connsiteY25" fmla="*/ 141728 h 2411400"/>
              <a:gd name="connsiteX26" fmla="*/ 359229 w 2906486"/>
              <a:gd name="connsiteY26" fmla="*/ 158057 h 2411400"/>
              <a:gd name="connsiteX27" fmla="*/ 236765 w 2906486"/>
              <a:gd name="connsiteY27" fmla="*/ 158057 h 2411400"/>
              <a:gd name="connsiteX28" fmla="*/ 253093 w 2906486"/>
              <a:gd name="connsiteY28" fmla="*/ 231535 h 2411400"/>
              <a:gd name="connsiteX29" fmla="*/ 383722 w 2906486"/>
              <a:gd name="connsiteY29" fmla="*/ 492793 h 2411400"/>
              <a:gd name="connsiteX30" fmla="*/ 465365 w 2906486"/>
              <a:gd name="connsiteY30" fmla="*/ 688735 h 2411400"/>
              <a:gd name="connsiteX31" fmla="*/ 481693 w 2906486"/>
              <a:gd name="connsiteY31" fmla="*/ 778543 h 2411400"/>
              <a:gd name="connsiteX32" fmla="*/ 465365 w 2906486"/>
              <a:gd name="connsiteY32" fmla="*/ 1154100 h 2411400"/>
              <a:gd name="connsiteX33" fmla="*/ 432707 w 2906486"/>
              <a:gd name="connsiteY33" fmla="*/ 1309221 h 2411400"/>
              <a:gd name="connsiteX34" fmla="*/ 375557 w 2906486"/>
              <a:gd name="connsiteY34" fmla="*/ 1439850 h 2411400"/>
              <a:gd name="connsiteX35" fmla="*/ 0 w 2906486"/>
              <a:gd name="connsiteY35" fmla="*/ 1864393 h 2411400"/>
              <a:gd name="connsiteX0" fmla="*/ 2906486 w 2906486"/>
              <a:gd name="connsiteY0" fmla="*/ 2411400 h 2411400"/>
              <a:gd name="connsiteX1" fmla="*/ 2767693 w 2906486"/>
              <a:gd name="connsiteY1" fmla="*/ 2305264 h 2411400"/>
              <a:gd name="connsiteX2" fmla="*/ 2718707 w 2906486"/>
              <a:gd name="connsiteY2" fmla="*/ 2223621 h 2411400"/>
              <a:gd name="connsiteX3" fmla="*/ 2669722 w 2906486"/>
              <a:gd name="connsiteY3" fmla="*/ 2150143 h 2411400"/>
              <a:gd name="connsiteX4" fmla="*/ 2498272 w 2906486"/>
              <a:gd name="connsiteY4" fmla="*/ 2060335 h 2411400"/>
              <a:gd name="connsiteX5" fmla="*/ 2457450 w 2906486"/>
              <a:gd name="connsiteY5" fmla="*/ 1937871 h 2411400"/>
              <a:gd name="connsiteX6" fmla="*/ 2351315 w 2906486"/>
              <a:gd name="connsiteY6" fmla="*/ 1660285 h 2411400"/>
              <a:gd name="connsiteX7" fmla="*/ 2334986 w 2906486"/>
              <a:gd name="connsiteY7" fmla="*/ 1480671 h 2411400"/>
              <a:gd name="connsiteX8" fmla="*/ 2294165 w 2906486"/>
              <a:gd name="connsiteY8" fmla="*/ 1211250 h 2411400"/>
              <a:gd name="connsiteX9" fmla="*/ 2310493 w 2906486"/>
              <a:gd name="connsiteY9" fmla="*/ 982650 h 2411400"/>
              <a:gd name="connsiteX10" fmla="*/ 2408465 w 2906486"/>
              <a:gd name="connsiteY10" fmla="*/ 941828 h 2411400"/>
              <a:gd name="connsiteX11" fmla="*/ 2441122 w 2906486"/>
              <a:gd name="connsiteY11" fmla="*/ 835693 h 2411400"/>
              <a:gd name="connsiteX12" fmla="*/ 2539093 w 2906486"/>
              <a:gd name="connsiteY12" fmla="*/ 664243 h 2411400"/>
              <a:gd name="connsiteX13" fmla="*/ 2604407 w 2906486"/>
              <a:gd name="connsiteY13" fmla="*/ 566271 h 2411400"/>
              <a:gd name="connsiteX14" fmla="*/ 2718707 w 2906486"/>
              <a:gd name="connsiteY14" fmla="*/ 549943 h 2411400"/>
              <a:gd name="connsiteX15" fmla="*/ 2775857 w 2906486"/>
              <a:gd name="connsiteY15" fmla="*/ 509121 h 2411400"/>
              <a:gd name="connsiteX16" fmla="*/ 2653393 w 2906486"/>
              <a:gd name="connsiteY16" fmla="*/ 451971 h 2411400"/>
              <a:gd name="connsiteX17" fmla="*/ 2473779 w 2906486"/>
              <a:gd name="connsiteY17" fmla="*/ 386657 h 2411400"/>
              <a:gd name="connsiteX18" fmla="*/ 2196193 w 2906486"/>
              <a:gd name="connsiteY18" fmla="*/ 337671 h 2411400"/>
              <a:gd name="connsiteX19" fmla="*/ 2041072 w 2906486"/>
              <a:gd name="connsiteY19" fmla="*/ 337671 h 2411400"/>
              <a:gd name="connsiteX20" fmla="*/ 1681843 w 2906486"/>
              <a:gd name="connsiteY20" fmla="*/ 231535 h 2411400"/>
              <a:gd name="connsiteX21" fmla="*/ 987879 w 2906486"/>
              <a:gd name="connsiteY21" fmla="*/ 35593 h 2411400"/>
              <a:gd name="connsiteX22" fmla="*/ 930729 w 2906486"/>
              <a:gd name="connsiteY22" fmla="*/ 11100 h 2411400"/>
              <a:gd name="connsiteX23" fmla="*/ 857250 w 2906486"/>
              <a:gd name="connsiteY23" fmla="*/ 2935 h 2411400"/>
              <a:gd name="connsiteX24" fmla="*/ 800100 w 2906486"/>
              <a:gd name="connsiteY24" fmla="*/ 60085 h 2411400"/>
              <a:gd name="connsiteX25" fmla="*/ 620486 w 2906486"/>
              <a:gd name="connsiteY25" fmla="*/ 141728 h 2411400"/>
              <a:gd name="connsiteX26" fmla="*/ 359229 w 2906486"/>
              <a:gd name="connsiteY26" fmla="*/ 158057 h 2411400"/>
              <a:gd name="connsiteX27" fmla="*/ 236765 w 2906486"/>
              <a:gd name="connsiteY27" fmla="*/ 158057 h 2411400"/>
              <a:gd name="connsiteX28" fmla="*/ 253093 w 2906486"/>
              <a:gd name="connsiteY28" fmla="*/ 231535 h 2411400"/>
              <a:gd name="connsiteX29" fmla="*/ 383722 w 2906486"/>
              <a:gd name="connsiteY29" fmla="*/ 492793 h 2411400"/>
              <a:gd name="connsiteX30" fmla="*/ 465365 w 2906486"/>
              <a:gd name="connsiteY30" fmla="*/ 688735 h 2411400"/>
              <a:gd name="connsiteX31" fmla="*/ 481693 w 2906486"/>
              <a:gd name="connsiteY31" fmla="*/ 778543 h 2411400"/>
              <a:gd name="connsiteX32" fmla="*/ 465365 w 2906486"/>
              <a:gd name="connsiteY32" fmla="*/ 1154100 h 2411400"/>
              <a:gd name="connsiteX33" fmla="*/ 432707 w 2906486"/>
              <a:gd name="connsiteY33" fmla="*/ 1309221 h 2411400"/>
              <a:gd name="connsiteX34" fmla="*/ 0 w 2906486"/>
              <a:gd name="connsiteY34" fmla="*/ 1864393 h 2411400"/>
              <a:gd name="connsiteX0" fmla="*/ 2678820 w 2678820"/>
              <a:gd name="connsiteY0" fmla="*/ 2411400 h 2411400"/>
              <a:gd name="connsiteX1" fmla="*/ 2540027 w 2678820"/>
              <a:gd name="connsiteY1" fmla="*/ 2305264 h 2411400"/>
              <a:gd name="connsiteX2" fmla="*/ 2491041 w 2678820"/>
              <a:gd name="connsiteY2" fmla="*/ 2223621 h 2411400"/>
              <a:gd name="connsiteX3" fmla="*/ 2442056 w 2678820"/>
              <a:gd name="connsiteY3" fmla="*/ 2150143 h 2411400"/>
              <a:gd name="connsiteX4" fmla="*/ 2270606 w 2678820"/>
              <a:gd name="connsiteY4" fmla="*/ 2060335 h 2411400"/>
              <a:gd name="connsiteX5" fmla="*/ 2229784 w 2678820"/>
              <a:gd name="connsiteY5" fmla="*/ 1937871 h 2411400"/>
              <a:gd name="connsiteX6" fmla="*/ 2123649 w 2678820"/>
              <a:gd name="connsiteY6" fmla="*/ 1660285 h 2411400"/>
              <a:gd name="connsiteX7" fmla="*/ 2107320 w 2678820"/>
              <a:gd name="connsiteY7" fmla="*/ 1480671 h 2411400"/>
              <a:gd name="connsiteX8" fmla="*/ 2066499 w 2678820"/>
              <a:gd name="connsiteY8" fmla="*/ 1211250 h 2411400"/>
              <a:gd name="connsiteX9" fmla="*/ 2082827 w 2678820"/>
              <a:gd name="connsiteY9" fmla="*/ 982650 h 2411400"/>
              <a:gd name="connsiteX10" fmla="*/ 2180799 w 2678820"/>
              <a:gd name="connsiteY10" fmla="*/ 941828 h 2411400"/>
              <a:gd name="connsiteX11" fmla="*/ 2213456 w 2678820"/>
              <a:gd name="connsiteY11" fmla="*/ 835693 h 2411400"/>
              <a:gd name="connsiteX12" fmla="*/ 2311427 w 2678820"/>
              <a:gd name="connsiteY12" fmla="*/ 664243 h 2411400"/>
              <a:gd name="connsiteX13" fmla="*/ 2376741 w 2678820"/>
              <a:gd name="connsiteY13" fmla="*/ 566271 h 2411400"/>
              <a:gd name="connsiteX14" fmla="*/ 2491041 w 2678820"/>
              <a:gd name="connsiteY14" fmla="*/ 549943 h 2411400"/>
              <a:gd name="connsiteX15" fmla="*/ 2548191 w 2678820"/>
              <a:gd name="connsiteY15" fmla="*/ 509121 h 2411400"/>
              <a:gd name="connsiteX16" fmla="*/ 2425727 w 2678820"/>
              <a:gd name="connsiteY16" fmla="*/ 451971 h 2411400"/>
              <a:gd name="connsiteX17" fmla="*/ 2246113 w 2678820"/>
              <a:gd name="connsiteY17" fmla="*/ 386657 h 2411400"/>
              <a:gd name="connsiteX18" fmla="*/ 1968527 w 2678820"/>
              <a:gd name="connsiteY18" fmla="*/ 337671 h 2411400"/>
              <a:gd name="connsiteX19" fmla="*/ 1813406 w 2678820"/>
              <a:gd name="connsiteY19" fmla="*/ 337671 h 2411400"/>
              <a:gd name="connsiteX20" fmla="*/ 1454177 w 2678820"/>
              <a:gd name="connsiteY20" fmla="*/ 231535 h 2411400"/>
              <a:gd name="connsiteX21" fmla="*/ 760213 w 2678820"/>
              <a:gd name="connsiteY21" fmla="*/ 35593 h 2411400"/>
              <a:gd name="connsiteX22" fmla="*/ 703063 w 2678820"/>
              <a:gd name="connsiteY22" fmla="*/ 11100 h 2411400"/>
              <a:gd name="connsiteX23" fmla="*/ 629584 w 2678820"/>
              <a:gd name="connsiteY23" fmla="*/ 2935 h 2411400"/>
              <a:gd name="connsiteX24" fmla="*/ 572434 w 2678820"/>
              <a:gd name="connsiteY24" fmla="*/ 60085 h 2411400"/>
              <a:gd name="connsiteX25" fmla="*/ 392820 w 2678820"/>
              <a:gd name="connsiteY25" fmla="*/ 141728 h 2411400"/>
              <a:gd name="connsiteX26" fmla="*/ 131563 w 2678820"/>
              <a:gd name="connsiteY26" fmla="*/ 158057 h 2411400"/>
              <a:gd name="connsiteX27" fmla="*/ 9099 w 2678820"/>
              <a:gd name="connsiteY27" fmla="*/ 158057 h 2411400"/>
              <a:gd name="connsiteX28" fmla="*/ 25427 w 2678820"/>
              <a:gd name="connsiteY28" fmla="*/ 231535 h 2411400"/>
              <a:gd name="connsiteX29" fmla="*/ 156056 w 2678820"/>
              <a:gd name="connsiteY29" fmla="*/ 492793 h 2411400"/>
              <a:gd name="connsiteX30" fmla="*/ 237699 w 2678820"/>
              <a:gd name="connsiteY30" fmla="*/ 688735 h 2411400"/>
              <a:gd name="connsiteX31" fmla="*/ 254027 w 2678820"/>
              <a:gd name="connsiteY31" fmla="*/ 778543 h 2411400"/>
              <a:gd name="connsiteX32" fmla="*/ 237699 w 2678820"/>
              <a:gd name="connsiteY32" fmla="*/ 1154100 h 2411400"/>
              <a:gd name="connsiteX33" fmla="*/ 205041 w 2678820"/>
              <a:gd name="connsiteY33" fmla="*/ 1309221 h 2411400"/>
              <a:gd name="connsiteX0" fmla="*/ 2678820 w 2678820"/>
              <a:gd name="connsiteY0" fmla="*/ 2411400 h 2411400"/>
              <a:gd name="connsiteX1" fmla="*/ 2540027 w 2678820"/>
              <a:gd name="connsiteY1" fmla="*/ 2305264 h 2411400"/>
              <a:gd name="connsiteX2" fmla="*/ 2491041 w 2678820"/>
              <a:gd name="connsiteY2" fmla="*/ 2223621 h 2411400"/>
              <a:gd name="connsiteX3" fmla="*/ 2442056 w 2678820"/>
              <a:gd name="connsiteY3" fmla="*/ 2150143 h 2411400"/>
              <a:gd name="connsiteX4" fmla="*/ 2270606 w 2678820"/>
              <a:gd name="connsiteY4" fmla="*/ 2060335 h 2411400"/>
              <a:gd name="connsiteX5" fmla="*/ 2229784 w 2678820"/>
              <a:gd name="connsiteY5" fmla="*/ 1937871 h 2411400"/>
              <a:gd name="connsiteX6" fmla="*/ 2123649 w 2678820"/>
              <a:gd name="connsiteY6" fmla="*/ 1660285 h 2411400"/>
              <a:gd name="connsiteX7" fmla="*/ 2107320 w 2678820"/>
              <a:gd name="connsiteY7" fmla="*/ 1480671 h 2411400"/>
              <a:gd name="connsiteX8" fmla="*/ 2066499 w 2678820"/>
              <a:gd name="connsiteY8" fmla="*/ 1211250 h 2411400"/>
              <a:gd name="connsiteX9" fmla="*/ 2082827 w 2678820"/>
              <a:gd name="connsiteY9" fmla="*/ 982650 h 2411400"/>
              <a:gd name="connsiteX10" fmla="*/ 2180799 w 2678820"/>
              <a:gd name="connsiteY10" fmla="*/ 941828 h 2411400"/>
              <a:gd name="connsiteX11" fmla="*/ 2213456 w 2678820"/>
              <a:gd name="connsiteY11" fmla="*/ 835693 h 2411400"/>
              <a:gd name="connsiteX12" fmla="*/ 2311427 w 2678820"/>
              <a:gd name="connsiteY12" fmla="*/ 664243 h 2411400"/>
              <a:gd name="connsiteX13" fmla="*/ 2376741 w 2678820"/>
              <a:gd name="connsiteY13" fmla="*/ 566271 h 2411400"/>
              <a:gd name="connsiteX14" fmla="*/ 2491041 w 2678820"/>
              <a:gd name="connsiteY14" fmla="*/ 549943 h 2411400"/>
              <a:gd name="connsiteX15" fmla="*/ 2548191 w 2678820"/>
              <a:gd name="connsiteY15" fmla="*/ 509121 h 2411400"/>
              <a:gd name="connsiteX16" fmla="*/ 2425727 w 2678820"/>
              <a:gd name="connsiteY16" fmla="*/ 451971 h 2411400"/>
              <a:gd name="connsiteX17" fmla="*/ 2246113 w 2678820"/>
              <a:gd name="connsiteY17" fmla="*/ 386657 h 2411400"/>
              <a:gd name="connsiteX18" fmla="*/ 1968527 w 2678820"/>
              <a:gd name="connsiteY18" fmla="*/ 337671 h 2411400"/>
              <a:gd name="connsiteX19" fmla="*/ 1813406 w 2678820"/>
              <a:gd name="connsiteY19" fmla="*/ 337671 h 2411400"/>
              <a:gd name="connsiteX20" fmla="*/ 1454177 w 2678820"/>
              <a:gd name="connsiteY20" fmla="*/ 231535 h 2411400"/>
              <a:gd name="connsiteX21" fmla="*/ 760213 w 2678820"/>
              <a:gd name="connsiteY21" fmla="*/ 35593 h 2411400"/>
              <a:gd name="connsiteX22" fmla="*/ 703063 w 2678820"/>
              <a:gd name="connsiteY22" fmla="*/ 11100 h 2411400"/>
              <a:gd name="connsiteX23" fmla="*/ 629584 w 2678820"/>
              <a:gd name="connsiteY23" fmla="*/ 2935 h 2411400"/>
              <a:gd name="connsiteX24" fmla="*/ 572434 w 2678820"/>
              <a:gd name="connsiteY24" fmla="*/ 60085 h 2411400"/>
              <a:gd name="connsiteX25" fmla="*/ 392820 w 2678820"/>
              <a:gd name="connsiteY25" fmla="*/ 141728 h 2411400"/>
              <a:gd name="connsiteX26" fmla="*/ 131563 w 2678820"/>
              <a:gd name="connsiteY26" fmla="*/ 158057 h 2411400"/>
              <a:gd name="connsiteX27" fmla="*/ 9099 w 2678820"/>
              <a:gd name="connsiteY27" fmla="*/ 158057 h 2411400"/>
              <a:gd name="connsiteX28" fmla="*/ 25427 w 2678820"/>
              <a:gd name="connsiteY28" fmla="*/ 231535 h 2411400"/>
              <a:gd name="connsiteX29" fmla="*/ 156056 w 2678820"/>
              <a:gd name="connsiteY29" fmla="*/ 492793 h 2411400"/>
              <a:gd name="connsiteX30" fmla="*/ 237699 w 2678820"/>
              <a:gd name="connsiteY30" fmla="*/ 688735 h 2411400"/>
              <a:gd name="connsiteX31" fmla="*/ 254027 w 2678820"/>
              <a:gd name="connsiteY31" fmla="*/ 778543 h 2411400"/>
              <a:gd name="connsiteX32" fmla="*/ 237699 w 2678820"/>
              <a:gd name="connsiteY32" fmla="*/ 1154100 h 2411400"/>
              <a:gd name="connsiteX0" fmla="*/ 2678820 w 2678820"/>
              <a:gd name="connsiteY0" fmla="*/ 2411400 h 2411400"/>
              <a:gd name="connsiteX1" fmla="*/ 2540027 w 2678820"/>
              <a:gd name="connsiteY1" fmla="*/ 2305264 h 2411400"/>
              <a:gd name="connsiteX2" fmla="*/ 2491041 w 2678820"/>
              <a:gd name="connsiteY2" fmla="*/ 2223621 h 2411400"/>
              <a:gd name="connsiteX3" fmla="*/ 2442056 w 2678820"/>
              <a:gd name="connsiteY3" fmla="*/ 2150143 h 2411400"/>
              <a:gd name="connsiteX4" fmla="*/ 2270606 w 2678820"/>
              <a:gd name="connsiteY4" fmla="*/ 2060335 h 2411400"/>
              <a:gd name="connsiteX5" fmla="*/ 2229784 w 2678820"/>
              <a:gd name="connsiteY5" fmla="*/ 1937871 h 2411400"/>
              <a:gd name="connsiteX6" fmla="*/ 2123649 w 2678820"/>
              <a:gd name="connsiteY6" fmla="*/ 1660285 h 2411400"/>
              <a:gd name="connsiteX7" fmla="*/ 2107320 w 2678820"/>
              <a:gd name="connsiteY7" fmla="*/ 1480671 h 2411400"/>
              <a:gd name="connsiteX8" fmla="*/ 2066499 w 2678820"/>
              <a:gd name="connsiteY8" fmla="*/ 1211250 h 2411400"/>
              <a:gd name="connsiteX9" fmla="*/ 2082827 w 2678820"/>
              <a:gd name="connsiteY9" fmla="*/ 982650 h 2411400"/>
              <a:gd name="connsiteX10" fmla="*/ 2180799 w 2678820"/>
              <a:gd name="connsiteY10" fmla="*/ 941828 h 2411400"/>
              <a:gd name="connsiteX11" fmla="*/ 2213456 w 2678820"/>
              <a:gd name="connsiteY11" fmla="*/ 835693 h 2411400"/>
              <a:gd name="connsiteX12" fmla="*/ 2311427 w 2678820"/>
              <a:gd name="connsiteY12" fmla="*/ 664243 h 2411400"/>
              <a:gd name="connsiteX13" fmla="*/ 2376741 w 2678820"/>
              <a:gd name="connsiteY13" fmla="*/ 566271 h 2411400"/>
              <a:gd name="connsiteX14" fmla="*/ 2491041 w 2678820"/>
              <a:gd name="connsiteY14" fmla="*/ 549943 h 2411400"/>
              <a:gd name="connsiteX15" fmla="*/ 2548191 w 2678820"/>
              <a:gd name="connsiteY15" fmla="*/ 509121 h 2411400"/>
              <a:gd name="connsiteX16" fmla="*/ 2425727 w 2678820"/>
              <a:gd name="connsiteY16" fmla="*/ 451971 h 2411400"/>
              <a:gd name="connsiteX17" fmla="*/ 2246113 w 2678820"/>
              <a:gd name="connsiteY17" fmla="*/ 386657 h 2411400"/>
              <a:gd name="connsiteX18" fmla="*/ 1968527 w 2678820"/>
              <a:gd name="connsiteY18" fmla="*/ 337671 h 2411400"/>
              <a:gd name="connsiteX19" fmla="*/ 1813406 w 2678820"/>
              <a:gd name="connsiteY19" fmla="*/ 337671 h 2411400"/>
              <a:gd name="connsiteX20" fmla="*/ 1454177 w 2678820"/>
              <a:gd name="connsiteY20" fmla="*/ 231535 h 2411400"/>
              <a:gd name="connsiteX21" fmla="*/ 760213 w 2678820"/>
              <a:gd name="connsiteY21" fmla="*/ 35593 h 2411400"/>
              <a:gd name="connsiteX22" fmla="*/ 703063 w 2678820"/>
              <a:gd name="connsiteY22" fmla="*/ 11100 h 2411400"/>
              <a:gd name="connsiteX23" fmla="*/ 629584 w 2678820"/>
              <a:gd name="connsiteY23" fmla="*/ 2935 h 2411400"/>
              <a:gd name="connsiteX24" fmla="*/ 572434 w 2678820"/>
              <a:gd name="connsiteY24" fmla="*/ 60085 h 2411400"/>
              <a:gd name="connsiteX25" fmla="*/ 392820 w 2678820"/>
              <a:gd name="connsiteY25" fmla="*/ 141728 h 2411400"/>
              <a:gd name="connsiteX26" fmla="*/ 131563 w 2678820"/>
              <a:gd name="connsiteY26" fmla="*/ 158057 h 2411400"/>
              <a:gd name="connsiteX27" fmla="*/ 9099 w 2678820"/>
              <a:gd name="connsiteY27" fmla="*/ 158057 h 2411400"/>
              <a:gd name="connsiteX28" fmla="*/ 25427 w 2678820"/>
              <a:gd name="connsiteY28" fmla="*/ 231535 h 2411400"/>
              <a:gd name="connsiteX29" fmla="*/ 156056 w 2678820"/>
              <a:gd name="connsiteY29" fmla="*/ 492793 h 2411400"/>
              <a:gd name="connsiteX30" fmla="*/ 237699 w 2678820"/>
              <a:gd name="connsiteY30" fmla="*/ 688735 h 2411400"/>
              <a:gd name="connsiteX31" fmla="*/ 254027 w 2678820"/>
              <a:gd name="connsiteY31" fmla="*/ 778543 h 2411400"/>
              <a:gd name="connsiteX0" fmla="*/ 2678820 w 2678820"/>
              <a:gd name="connsiteY0" fmla="*/ 2411400 h 2411400"/>
              <a:gd name="connsiteX1" fmla="*/ 2540027 w 2678820"/>
              <a:gd name="connsiteY1" fmla="*/ 2305264 h 2411400"/>
              <a:gd name="connsiteX2" fmla="*/ 2491041 w 2678820"/>
              <a:gd name="connsiteY2" fmla="*/ 2223621 h 2411400"/>
              <a:gd name="connsiteX3" fmla="*/ 2442056 w 2678820"/>
              <a:gd name="connsiteY3" fmla="*/ 2150143 h 2411400"/>
              <a:gd name="connsiteX4" fmla="*/ 2270606 w 2678820"/>
              <a:gd name="connsiteY4" fmla="*/ 2060335 h 2411400"/>
              <a:gd name="connsiteX5" fmla="*/ 2229784 w 2678820"/>
              <a:gd name="connsiteY5" fmla="*/ 1937871 h 2411400"/>
              <a:gd name="connsiteX6" fmla="*/ 2123649 w 2678820"/>
              <a:gd name="connsiteY6" fmla="*/ 1660285 h 2411400"/>
              <a:gd name="connsiteX7" fmla="*/ 2107320 w 2678820"/>
              <a:gd name="connsiteY7" fmla="*/ 1480671 h 2411400"/>
              <a:gd name="connsiteX8" fmla="*/ 2066499 w 2678820"/>
              <a:gd name="connsiteY8" fmla="*/ 1211250 h 2411400"/>
              <a:gd name="connsiteX9" fmla="*/ 2082827 w 2678820"/>
              <a:gd name="connsiteY9" fmla="*/ 982650 h 2411400"/>
              <a:gd name="connsiteX10" fmla="*/ 2180799 w 2678820"/>
              <a:gd name="connsiteY10" fmla="*/ 941828 h 2411400"/>
              <a:gd name="connsiteX11" fmla="*/ 2213456 w 2678820"/>
              <a:gd name="connsiteY11" fmla="*/ 835693 h 2411400"/>
              <a:gd name="connsiteX12" fmla="*/ 2311427 w 2678820"/>
              <a:gd name="connsiteY12" fmla="*/ 664243 h 2411400"/>
              <a:gd name="connsiteX13" fmla="*/ 2376741 w 2678820"/>
              <a:gd name="connsiteY13" fmla="*/ 566271 h 2411400"/>
              <a:gd name="connsiteX14" fmla="*/ 2491041 w 2678820"/>
              <a:gd name="connsiteY14" fmla="*/ 549943 h 2411400"/>
              <a:gd name="connsiteX15" fmla="*/ 2548191 w 2678820"/>
              <a:gd name="connsiteY15" fmla="*/ 509121 h 2411400"/>
              <a:gd name="connsiteX16" fmla="*/ 2425727 w 2678820"/>
              <a:gd name="connsiteY16" fmla="*/ 451971 h 2411400"/>
              <a:gd name="connsiteX17" fmla="*/ 2246113 w 2678820"/>
              <a:gd name="connsiteY17" fmla="*/ 386657 h 2411400"/>
              <a:gd name="connsiteX18" fmla="*/ 1968527 w 2678820"/>
              <a:gd name="connsiteY18" fmla="*/ 337671 h 2411400"/>
              <a:gd name="connsiteX19" fmla="*/ 1813406 w 2678820"/>
              <a:gd name="connsiteY19" fmla="*/ 337671 h 2411400"/>
              <a:gd name="connsiteX20" fmla="*/ 1454177 w 2678820"/>
              <a:gd name="connsiteY20" fmla="*/ 231535 h 2411400"/>
              <a:gd name="connsiteX21" fmla="*/ 760213 w 2678820"/>
              <a:gd name="connsiteY21" fmla="*/ 35593 h 2411400"/>
              <a:gd name="connsiteX22" fmla="*/ 703063 w 2678820"/>
              <a:gd name="connsiteY22" fmla="*/ 11100 h 2411400"/>
              <a:gd name="connsiteX23" fmla="*/ 629584 w 2678820"/>
              <a:gd name="connsiteY23" fmla="*/ 2935 h 2411400"/>
              <a:gd name="connsiteX24" fmla="*/ 572434 w 2678820"/>
              <a:gd name="connsiteY24" fmla="*/ 60085 h 2411400"/>
              <a:gd name="connsiteX25" fmla="*/ 392820 w 2678820"/>
              <a:gd name="connsiteY25" fmla="*/ 141728 h 2411400"/>
              <a:gd name="connsiteX26" fmla="*/ 131563 w 2678820"/>
              <a:gd name="connsiteY26" fmla="*/ 158057 h 2411400"/>
              <a:gd name="connsiteX27" fmla="*/ 9099 w 2678820"/>
              <a:gd name="connsiteY27" fmla="*/ 158057 h 2411400"/>
              <a:gd name="connsiteX28" fmla="*/ 25427 w 2678820"/>
              <a:gd name="connsiteY28" fmla="*/ 231535 h 2411400"/>
              <a:gd name="connsiteX29" fmla="*/ 156056 w 2678820"/>
              <a:gd name="connsiteY29" fmla="*/ 492793 h 2411400"/>
              <a:gd name="connsiteX30" fmla="*/ 254027 w 2678820"/>
              <a:gd name="connsiteY30" fmla="*/ 778543 h 2411400"/>
              <a:gd name="connsiteX0" fmla="*/ 2678820 w 2678820"/>
              <a:gd name="connsiteY0" fmla="*/ 2411400 h 2411400"/>
              <a:gd name="connsiteX1" fmla="*/ 2540027 w 2678820"/>
              <a:gd name="connsiteY1" fmla="*/ 2305264 h 2411400"/>
              <a:gd name="connsiteX2" fmla="*/ 2491041 w 2678820"/>
              <a:gd name="connsiteY2" fmla="*/ 2223621 h 2411400"/>
              <a:gd name="connsiteX3" fmla="*/ 2442056 w 2678820"/>
              <a:gd name="connsiteY3" fmla="*/ 2150143 h 2411400"/>
              <a:gd name="connsiteX4" fmla="*/ 2270606 w 2678820"/>
              <a:gd name="connsiteY4" fmla="*/ 2060335 h 2411400"/>
              <a:gd name="connsiteX5" fmla="*/ 2229784 w 2678820"/>
              <a:gd name="connsiteY5" fmla="*/ 1937871 h 2411400"/>
              <a:gd name="connsiteX6" fmla="*/ 2123649 w 2678820"/>
              <a:gd name="connsiteY6" fmla="*/ 1660285 h 2411400"/>
              <a:gd name="connsiteX7" fmla="*/ 2107320 w 2678820"/>
              <a:gd name="connsiteY7" fmla="*/ 1480671 h 2411400"/>
              <a:gd name="connsiteX8" fmla="*/ 2066499 w 2678820"/>
              <a:gd name="connsiteY8" fmla="*/ 1211250 h 2411400"/>
              <a:gd name="connsiteX9" fmla="*/ 2082827 w 2678820"/>
              <a:gd name="connsiteY9" fmla="*/ 982650 h 2411400"/>
              <a:gd name="connsiteX10" fmla="*/ 2180799 w 2678820"/>
              <a:gd name="connsiteY10" fmla="*/ 941828 h 2411400"/>
              <a:gd name="connsiteX11" fmla="*/ 2213456 w 2678820"/>
              <a:gd name="connsiteY11" fmla="*/ 835693 h 2411400"/>
              <a:gd name="connsiteX12" fmla="*/ 2311427 w 2678820"/>
              <a:gd name="connsiteY12" fmla="*/ 664243 h 2411400"/>
              <a:gd name="connsiteX13" fmla="*/ 2376741 w 2678820"/>
              <a:gd name="connsiteY13" fmla="*/ 566271 h 2411400"/>
              <a:gd name="connsiteX14" fmla="*/ 2491041 w 2678820"/>
              <a:gd name="connsiteY14" fmla="*/ 549943 h 2411400"/>
              <a:gd name="connsiteX15" fmla="*/ 2548191 w 2678820"/>
              <a:gd name="connsiteY15" fmla="*/ 509121 h 2411400"/>
              <a:gd name="connsiteX16" fmla="*/ 2425727 w 2678820"/>
              <a:gd name="connsiteY16" fmla="*/ 451971 h 2411400"/>
              <a:gd name="connsiteX17" fmla="*/ 2246113 w 2678820"/>
              <a:gd name="connsiteY17" fmla="*/ 386657 h 2411400"/>
              <a:gd name="connsiteX18" fmla="*/ 1968527 w 2678820"/>
              <a:gd name="connsiteY18" fmla="*/ 337671 h 2411400"/>
              <a:gd name="connsiteX19" fmla="*/ 1813406 w 2678820"/>
              <a:gd name="connsiteY19" fmla="*/ 337671 h 2411400"/>
              <a:gd name="connsiteX20" fmla="*/ 1454177 w 2678820"/>
              <a:gd name="connsiteY20" fmla="*/ 231535 h 2411400"/>
              <a:gd name="connsiteX21" fmla="*/ 760213 w 2678820"/>
              <a:gd name="connsiteY21" fmla="*/ 35593 h 2411400"/>
              <a:gd name="connsiteX22" fmla="*/ 703063 w 2678820"/>
              <a:gd name="connsiteY22" fmla="*/ 11100 h 2411400"/>
              <a:gd name="connsiteX23" fmla="*/ 629584 w 2678820"/>
              <a:gd name="connsiteY23" fmla="*/ 2935 h 2411400"/>
              <a:gd name="connsiteX24" fmla="*/ 572434 w 2678820"/>
              <a:gd name="connsiteY24" fmla="*/ 60085 h 2411400"/>
              <a:gd name="connsiteX25" fmla="*/ 392820 w 2678820"/>
              <a:gd name="connsiteY25" fmla="*/ 141728 h 2411400"/>
              <a:gd name="connsiteX26" fmla="*/ 131563 w 2678820"/>
              <a:gd name="connsiteY26" fmla="*/ 158057 h 2411400"/>
              <a:gd name="connsiteX27" fmla="*/ 9099 w 2678820"/>
              <a:gd name="connsiteY27" fmla="*/ 158057 h 2411400"/>
              <a:gd name="connsiteX28" fmla="*/ 25427 w 2678820"/>
              <a:gd name="connsiteY28" fmla="*/ 231535 h 2411400"/>
              <a:gd name="connsiteX29" fmla="*/ 156056 w 2678820"/>
              <a:gd name="connsiteY29" fmla="*/ 492793 h 2411400"/>
              <a:gd name="connsiteX0" fmla="*/ 2678820 w 2678820"/>
              <a:gd name="connsiteY0" fmla="*/ 2411400 h 2411400"/>
              <a:gd name="connsiteX1" fmla="*/ 2540027 w 2678820"/>
              <a:gd name="connsiteY1" fmla="*/ 2305264 h 2411400"/>
              <a:gd name="connsiteX2" fmla="*/ 2491041 w 2678820"/>
              <a:gd name="connsiteY2" fmla="*/ 2223621 h 2411400"/>
              <a:gd name="connsiteX3" fmla="*/ 2442056 w 2678820"/>
              <a:gd name="connsiteY3" fmla="*/ 2150143 h 2411400"/>
              <a:gd name="connsiteX4" fmla="*/ 2270606 w 2678820"/>
              <a:gd name="connsiteY4" fmla="*/ 2060335 h 2411400"/>
              <a:gd name="connsiteX5" fmla="*/ 2229784 w 2678820"/>
              <a:gd name="connsiteY5" fmla="*/ 1937871 h 2411400"/>
              <a:gd name="connsiteX6" fmla="*/ 2123649 w 2678820"/>
              <a:gd name="connsiteY6" fmla="*/ 1660285 h 2411400"/>
              <a:gd name="connsiteX7" fmla="*/ 2107320 w 2678820"/>
              <a:gd name="connsiteY7" fmla="*/ 1480671 h 2411400"/>
              <a:gd name="connsiteX8" fmla="*/ 2066499 w 2678820"/>
              <a:gd name="connsiteY8" fmla="*/ 1211250 h 2411400"/>
              <a:gd name="connsiteX9" fmla="*/ 2082827 w 2678820"/>
              <a:gd name="connsiteY9" fmla="*/ 982650 h 2411400"/>
              <a:gd name="connsiteX10" fmla="*/ 2180799 w 2678820"/>
              <a:gd name="connsiteY10" fmla="*/ 941828 h 2411400"/>
              <a:gd name="connsiteX11" fmla="*/ 2213456 w 2678820"/>
              <a:gd name="connsiteY11" fmla="*/ 835693 h 2411400"/>
              <a:gd name="connsiteX12" fmla="*/ 2311427 w 2678820"/>
              <a:gd name="connsiteY12" fmla="*/ 664243 h 2411400"/>
              <a:gd name="connsiteX13" fmla="*/ 2376741 w 2678820"/>
              <a:gd name="connsiteY13" fmla="*/ 566271 h 2411400"/>
              <a:gd name="connsiteX14" fmla="*/ 2491041 w 2678820"/>
              <a:gd name="connsiteY14" fmla="*/ 549943 h 2411400"/>
              <a:gd name="connsiteX15" fmla="*/ 2548191 w 2678820"/>
              <a:gd name="connsiteY15" fmla="*/ 509121 h 2411400"/>
              <a:gd name="connsiteX16" fmla="*/ 2425727 w 2678820"/>
              <a:gd name="connsiteY16" fmla="*/ 451971 h 2411400"/>
              <a:gd name="connsiteX17" fmla="*/ 2246113 w 2678820"/>
              <a:gd name="connsiteY17" fmla="*/ 386657 h 2411400"/>
              <a:gd name="connsiteX18" fmla="*/ 1968527 w 2678820"/>
              <a:gd name="connsiteY18" fmla="*/ 337671 h 2411400"/>
              <a:gd name="connsiteX19" fmla="*/ 1813406 w 2678820"/>
              <a:gd name="connsiteY19" fmla="*/ 337671 h 2411400"/>
              <a:gd name="connsiteX20" fmla="*/ 1454177 w 2678820"/>
              <a:gd name="connsiteY20" fmla="*/ 231535 h 2411400"/>
              <a:gd name="connsiteX21" fmla="*/ 760213 w 2678820"/>
              <a:gd name="connsiteY21" fmla="*/ 35593 h 2411400"/>
              <a:gd name="connsiteX22" fmla="*/ 703063 w 2678820"/>
              <a:gd name="connsiteY22" fmla="*/ 11100 h 2411400"/>
              <a:gd name="connsiteX23" fmla="*/ 629584 w 2678820"/>
              <a:gd name="connsiteY23" fmla="*/ 2935 h 2411400"/>
              <a:gd name="connsiteX24" fmla="*/ 572434 w 2678820"/>
              <a:gd name="connsiteY24" fmla="*/ 60085 h 2411400"/>
              <a:gd name="connsiteX25" fmla="*/ 392820 w 2678820"/>
              <a:gd name="connsiteY25" fmla="*/ 141728 h 2411400"/>
              <a:gd name="connsiteX26" fmla="*/ 131563 w 2678820"/>
              <a:gd name="connsiteY26" fmla="*/ 158057 h 2411400"/>
              <a:gd name="connsiteX27" fmla="*/ 9099 w 2678820"/>
              <a:gd name="connsiteY27" fmla="*/ 158057 h 2411400"/>
              <a:gd name="connsiteX28" fmla="*/ 25427 w 2678820"/>
              <a:gd name="connsiteY28" fmla="*/ 231535 h 2411400"/>
              <a:gd name="connsiteX0" fmla="*/ 2669721 w 2669721"/>
              <a:gd name="connsiteY0" fmla="*/ 2411400 h 2411400"/>
              <a:gd name="connsiteX1" fmla="*/ 2530928 w 2669721"/>
              <a:gd name="connsiteY1" fmla="*/ 2305264 h 2411400"/>
              <a:gd name="connsiteX2" fmla="*/ 2481942 w 2669721"/>
              <a:gd name="connsiteY2" fmla="*/ 2223621 h 2411400"/>
              <a:gd name="connsiteX3" fmla="*/ 2432957 w 2669721"/>
              <a:gd name="connsiteY3" fmla="*/ 2150143 h 2411400"/>
              <a:gd name="connsiteX4" fmla="*/ 2261507 w 2669721"/>
              <a:gd name="connsiteY4" fmla="*/ 2060335 h 2411400"/>
              <a:gd name="connsiteX5" fmla="*/ 2220685 w 2669721"/>
              <a:gd name="connsiteY5" fmla="*/ 1937871 h 2411400"/>
              <a:gd name="connsiteX6" fmla="*/ 2114550 w 2669721"/>
              <a:gd name="connsiteY6" fmla="*/ 1660285 h 2411400"/>
              <a:gd name="connsiteX7" fmla="*/ 2098221 w 2669721"/>
              <a:gd name="connsiteY7" fmla="*/ 1480671 h 2411400"/>
              <a:gd name="connsiteX8" fmla="*/ 2057400 w 2669721"/>
              <a:gd name="connsiteY8" fmla="*/ 1211250 h 2411400"/>
              <a:gd name="connsiteX9" fmla="*/ 2073728 w 2669721"/>
              <a:gd name="connsiteY9" fmla="*/ 982650 h 2411400"/>
              <a:gd name="connsiteX10" fmla="*/ 2171700 w 2669721"/>
              <a:gd name="connsiteY10" fmla="*/ 941828 h 2411400"/>
              <a:gd name="connsiteX11" fmla="*/ 2204357 w 2669721"/>
              <a:gd name="connsiteY11" fmla="*/ 835693 h 2411400"/>
              <a:gd name="connsiteX12" fmla="*/ 2302328 w 2669721"/>
              <a:gd name="connsiteY12" fmla="*/ 664243 h 2411400"/>
              <a:gd name="connsiteX13" fmla="*/ 2367642 w 2669721"/>
              <a:gd name="connsiteY13" fmla="*/ 566271 h 2411400"/>
              <a:gd name="connsiteX14" fmla="*/ 2481942 w 2669721"/>
              <a:gd name="connsiteY14" fmla="*/ 549943 h 2411400"/>
              <a:gd name="connsiteX15" fmla="*/ 2539092 w 2669721"/>
              <a:gd name="connsiteY15" fmla="*/ 509121 h 2411400"/>
              <a:gd name="connsiteX16" fmla="*/ 2416628 w 2669721"/>
              <a:gd name="connsiteY16" fmla="*/ 451971 h 2411400"/>
              <a:gd name="connsiteX17" fmla="*/ 2237014 w 2669721"/>
              <a:gd name="connsiteY17" fmla="*/ 386657 h 2411400"/>
              <a:gd name="connsiteX18" fmla="*/ 1959428 w 2669721"/>
              <a:gd name="connsiteY18" fmla="*/ 337671 h 2411400"/>
              <a:gd name="connsiteX19" fmla="*/ 1804307 w 2669721"/>
              <a:gd name="connsiteY19" fmla="*/ 337671 h 2411400"/>
              <a:gd name="connsiteX20" fmla="*/ 1445078 w 2669721"/>
              <a:gd name="connsiteY20" fmla="*/ 231535 h 2411400"/>
              <a:gd name="connsiteX21" fmla="*/ 751114 w 2669721"/>
              <a:gd name="connsiteY21" fmla="*/ 35593 h 2411400"/>
              <a:gd name="connsiteX22" fmla="*/ 693964 w 2669721"/>
              <a:gd name="connsiteY22" fmla="*/ 11100 h 2411400"/>
              <a:gd name="connsiteX23" fmla="*/ 620485 w 2669721"/>
              <a:gd name="connsiteY23" fmla="*/ 2935 h 2411400"/>
              <a:gd name="connsiteX24" fmla="*/ 563335 w 2669721"/>
              <a:gd name="connsiteY24" fmla="*/ 60085 h 2411400"/>
              <a:gd name="connsiteX25" fmla="*/ 383721 w 2669721"/>
              <a:gd name="connsiteY25" fmla="*/ 141728 h 2411400"/>
              <a:gd name="connsiteX26" fmla="*/ 122464 w 2669721"/>
              <a:gd name="connsiteY26" fmla="*/ 158057 h 2411400"/>
              <a:gd name="connsiteX27" fmla="*/ 0 w 2669721"/>
              <a:gd name="connsiteY27" fmla="*/ 158057 h 2411400"/>
              <a:gd name="connsiteX0" fmla="*/ 2547257 w 2547257"/>
              <a:gd name="connsiteY0" fmla="*/ 2411400 h 2411400"/>
              <a:gd name="connsiteX1" fmla="*/ 2408464 w 2547257"/>
              <a:gd name="connsiteY1" fmla="*/ 2305264 h 2411400"/>
              <a:gd name="connsiteX2" fmla="*/ 2359478 w 2547257"/>
              <a:gd name="connsiteY2" fmla="*/ 2223621 h 2411400"/>
              <a:gd name="connsiteX3" fmla="*/ 2310493 w 2547257"/>
              <a:gd name="connsiteY3" fmla="*/ 2150143 h 2411400"/>
              <a:gd name="connsiteX4" fmla="*/ 2139043 w 2547257"/>
              <a:gd name="connsiteY4" fmla="*/ 2060335 h 2411400"/>
              <a:gd name="connsiteX5" fmla="*/ 2098221 w 2547257"/>
              <a:gd name="connsiteY5" fmla="*/ 1937871 h 2411400"/>
              <a:gd name="connsiteX6" fmla="*/ 1992086 w 2547257"/>
              <a:gd name="connsiteY6" fmla="*/ 1660285 h 2411400"/>
              <a:gd name="connsiteX7" fmla="*/ 1975757 w 2547257"/>
              <a:gd name="connsiteY7" fmla="*/ 1480671 h 2411400"/>
              <a:gd name="connsiteX8" fmla="*/ 1934936 w 2547257"/>
              <a:gd name="connsiteY8" fmla="*/ 1211250 h 2411400"/>
              <a:gd name="connsiteX9" fmla="*/ 1951264 w 2547257"/>
              <a:gd name="connsiteY9" fmla="*/ 982650 h 2411400"/>
              <a:gd name="connsiteX10" fmla="*/ 2049236 w 2547257"/>
              <a:gd name="connsiteY10" fmla="*/ 941828 h 2411400"/>
              <a:gd name="connsiteX11" fmla="*/ 2081893 w 2547257"/>
              <a:gd name="connsiteY11" fmla="*/ 835693 h 2411400"/>
              <a:gd name="connsiteX12" fmla="*/ 2179864 w 2547257"/>
              <a:gd name="connsiteY12" fmla="*/ 664243 h 2411400"/>
              <a:gd name="connsiteX13" fmla="*/ 2245178 w 2547257"/>
              <a:gd name="connsiteY13" fmla="*/ 566271 h 2411400"/>
              <a:gd name="connsiteX14" fmla="*/ 2359478 w 2547257"/>
              <a:gd name="connsiteY14" fmla="*/ 549943 h 2411400"/>
              <a:gd name="connsiteX15" fmla="*/ 2416628 w 2547257"/>
              <a:gd name="connsiteY15" fmla="*/ 509121 h 2411400"/>
              <a:gd name="connsiteX16" fmla="*/ 2294164 w 2547257"/>
              <a:gd name="connsiteY16" fmla="*/ 451971 h 2411400"/>
              <a:gd name="connsiteX17" fmla="*/ 2114550 w 2547257"/>
              <a:gd name="connsiteY17" fmla="*/ 386657 h 2411400"/>
              <a:gd name="connsiteX18" fmla="*/ 1836964 w 2547257"/>
              <a:gd name="connsiteY18" fmla="*/ 337671 h 2411400"/>
              <a:gd name="connsiteX19" fmla="*/ 1681843 w 2547257"/>
              <a:gd name="connsiteY19" fmla="*/ 337671 h 2411400"/>
              <a:gd name="connsiteX20" fmla="*/ 1322614 w 2547257"/>
              <a:gd name="connsiteY20" fmla="*/ 231535 h 2411400"/>
              <a:gd name="connsiteX21" fmla="*/ 628650 w 2547257"/>
              <a:gd name="connsiteY21" fmla="*/ 35593 h 2411400"/>
              <a:gd name="connsiteX22" fmla="*/ 571500 w 2547257"/>
              <a:gd name="connsiteY22" fmla="*/ 11100 h 2411400"/>
              <a:gd name="connsiteX23" fmla="*/ 498021 w 2547257"/>
              <a:gd name="connsiteY23" fmla="*/ 2935 h 2411400"/>
              <a:gd name="connsiteX24" fmla="*/ 440871 w 2547257"/>
              <a:gd name="connsiteY24" fmla="*/ 60085 h 2411400"/>
              <a:gd name="connsiteX25" fmla="*/ 261257 w 2547257"/>
              <a:gd name="connsiteY25" fmla="*/ 141728 h 2411400"/>
              <a:gd name="connsiteX26" fmla="*/ 0 w 2547257"/>
              <a:gd name="connsiteY26" fmla="*/ 158057 h 2411400"/>
              <a:gd name="connsiteX0" fmla="*/ 2286000 w 2286000"/>
              <a:gd name="connsiteY0" fmla="*/ 2411400 h 2411400"/>
              <a:gd name="connsiteX1" fmla="*/ 2147207 w 2286000"/>
              <a:gd name="connsiteY1" fmla="*/ 2305264 h 2411400"/>
              <a:gd name="connsiteX2" fmla="*/ 2098221 w 2286000"/>
              <a:gd name="connsiteY2" fmla="*/ 2223621 h 2411400"/>
              <a:gd name="connsiteX3" fmla="*/ 2049236 w 2286000"/>
              <a:gd name="connsiteY3" fmla="*/ 2150143 h 2411400"/>
              <a:gd name="connsiteX4" fmla="*/ 1877786 w 2286000"/>
              <a:gd name="connsiteY4" fmla="*/ 2060335 h 2411400"/>
              <a:gd name="connsiteX5" fmla="*/ 1836964 w 2286000"/>
              <a:gd name="connsiteY5" fmla="*/ 1937871 h 2411400"/>
              <a:gd name="connsiteX6" fmla="*/ 1730829 w 2286000"/>
              <a:gd name="connsiteY6" fmla="*/ 1660285 h 2411400"/>
              <a:gd name="connsiteX7" fmla="*/ 1714500 w 2286000"/>
              <a:gd name="connsiteY7" fmla="*/ 1480671 h 2411400"/>
              <a:gd name="connsiteX8" fmla="*/ 1673679 w 2286000"/>
              <a:gd name="connsiteY8" fmla="*/ 1211250 h 2411400"/>
              <a:gd name="connsiteX9" fmla="*/ 1690007 w 2286000"/>
              <a:gd name="connsiteY9" fmla="*/ 982650 h 2411400"/>
              <a:gd name="connsiteX10" fmla="*/ 1787979 w 2286000"/>
              <a:gd name="connsiteY10" fmla="*/ 941828 h 2411400"/>
              <a:gd name="connsiteX11" fmla="*/ 1820636 w 2286000"/>
              <a:gd name="connsiteY11" fmla="*/ 835693 h 2411400"/>
              <a:gd name="connsiteX12" fmla="*/ 1918607 w 2286000"/>
              <a:gd name="connsiteY12" fmla="*/ 664243 h 2411400"/>
              <a:gd name="connsiteX13" fmla="*/ 1983921 w 2286000"/>
              <a:gd name="connsiteY13" fmla="*/ 566271 h 2411400"/>
              <a:gd name="connsiteX14" fmla="*/ 2098221 w 2286000"/>
              <a:gd name="connsiteY14" fmla="*/ 549943 h 2411400"/>
              <a:gd name="connsiteX15" fmla="*/ 2155371 w 2286000"/>
              <a:gd name="connsiteY15" fmla="*/ 509121 h 2411400"/>
              <a:gd name="connsiteX16" fmla="*/ 2032907 w 2286000"/>
              <a:gd name="connsiteY16" fmla="*/ 451971 h 2411400"/>
              <a:gd name="connsiteX17" fmla="*/ 1853293 w 2286000"/>
              <a:gd name="connsiteY17" fmla="*/ 386657 h 2411400"/>
              <a:gd name="connsiteX18" fmla="*/ 1575707 w 2286000"/>
              <a:gd name="connsiteY18" fmla="*/ 337671 h 2411400"/>
              <a:gd name="connsiteX19" fmla="*/ 1420586 w 2286000"/>
              <a:gd name="connsiteY19" fmla="*/ 337671 h 2411400"/>
              <a:gd name="connsiteX20" fmla="*/ 1061357 w 2286000"/>
              <a:gd name="connsiteY20" fmla="*/ 231535 h 2411400"/>
              <a:gd name="connsiteX21" fmla="*/ 367393 w 2286000"/>
              <a:gd name="connsiteY21" fmla="*/ 35593 h 2411400"/>
              <a:gd name="connsiteX22" fmla="*/ 310243 w 2286000"/>
              <a:gd name="connsiteY22" fmla="*/ 11100 h 2411400"/>
              <a:gd name="connsiteX23" fmla="*/ 236764 w 2286000"/>
              <a:gd name="connsiteY23" fmla="*/ 2935 h 2411400"/>
              <a:gd name="connsiteX24" fmla="*/ 179614 w 2286000"/>
              <a:gd name="connsiteY24" fmla="*/ 60085 h 2411400"/>
              <a:gd name="connsiteX25" fmla="*/ 0 w 2286000"/>
              <a:gd name="connsiteY25" fmla="*/ 141728 h 2411400"/>
              <a:gd name="connsiteX0" fmla="*/ 2106386 w 2106386"/>
              <a:gd name="connsiteY0" fmla="*/ 2411400 h 2411400"/>
              <a:gd name="connsiteX1" fmla="*/ 1967593 w 2106386"/>
              <a:gd name="connsiteY1" fmla="*/ 2305264 h 2411400"/>
              <a:gd name="connsiteX2" fmla="*/ 1918607 w 2106386"/>
              <a:gd name="connsiteY2" fmla="*/ 2223621 h 2411400"/>
              <a:gd name="connsiteX3" fmla="*/ 1869622 w 2106386"/>
              <a:gd name="connsiteY3" fmla="*/ 2150143 h 2411400"/>
              <a:gd name="connsiteX4" fmla="*/ 1698172 w 2106386"/>
              <a:gd name="connsiteY4" fmla="*/ 2060335 h 2411400"/>
              <a:gd name="connsiteX5" fmla="*/ 1657350 w 2106386"/>
              <a:gd name="connsiteY5" fmla="*/ 1937871 h 2411400"/>
              <a:gd name="connsiteX6" fmla="*/ 1551215 w 2106386"/>
              <a:gd name="connsiteY6" fmla="*/ 1660285 h 2411400"/>
              <a:gd name="connsiteX7" fmla="*/ 1534886 w 2106386"/>
              <a:gd name="connsiteY7" fmla="*/ 1480671 h 2411400"/>
              <a:gd name="connsiteX8" fmla="*/ 1494065 w 2106386"/>
              <a:gd name="connsiteY8" fmla="*/ 1211250 h 2411400"/>
              <a:gd name="connsiteX9" fmla="*/ 1510393 w 2106386"/>
              <a:gd name="connsiteY9" fmla="*/ 982650 h 2411400"/>
              <a:gd name="connsiteX10" fmla="*/ 1608365 w 2106386"/>
              <a:gd name="connsiteY10" fmla="*/ 941828 h 2411400"/>
              <a:gd name="connsiteX11" fmla="*/ 1641022 w 2106386"/>
              <a:gd name="connsiteY11" fmla="*/ 835693 h 2411400"/>
              <a:gd name="connsiteX12" fmla="*/ 1738993 w 2106386"/>
              <a:gd name="connsiteY12" fmla="*/ 664243 h 2411400"/>
              <a:gd name="connsiteX13" fmla="*/ 1804307 w 2106386"/>
              <a:gd name="connsiteY13" fmla="*/ 566271 h 2411400"/>
              <a:gd name="connsiteX14" fmla="*/ 1918607 w 2106386"/>
              <a:gd name="connsiteY14" fmla="*/ 549943 h 2411400"/>
              <a:gd name="connsiteX15" fmla="*/ 1975757 w 2106386"/>
              <a:gd name="connsiteY15" fmla="*/ 509121 h 2411400"/>
              <a:gd name="connsiteX16" fmla="*/ 1853293 w 2106386"/>
              <a:gd name="connsiteY16" fmla="*/ 451971 h 2411400"/>
              <a:gd name="connsiteX17" fmla="*/ 1673679 w 2106386"/>
              <a:gd name="connsiteY17" fmla="*/ 386657 h 2411400"/>
              <a:gd name="connsiteX18" fmla="*/ 1396093 w 2106386"/>
              <a:gd name="connsiteY18" fmla="*/ 337671 h 2411400"/>
              <a:gd name="connsiteX19" fmla="*/ 1240972 w 2106386"/>
              <a:gd name="connsiteY19" fmla="*/ 337671 h 2411400"/>
              <a:gd name="connsiteX20" fmla="*/ 881743 w 2106386"/>
              <a:gd name="connsiteY20" fmla="*/ 231535 h 2411400"/>
              <a:gd name="connsiteX21" fmla="*/ 187779 w 2106386"/>
              <a:gd name="connsiteY21" fmla="*/ 35593 h 2411400"/>
              <a:gd name="connsiteX22" fmla="*/ 130629 w 2106386"/>
              <a:gd name="connsiteY22" fmla="*/ 11100 h 2411400"/>
              <a:gd name="connsiteX23" fmla="*/ 57150 w 2106386"/>
              <a:gd name="connsiteY23" fmla="*/ 2935 h 2411400"/>
              <a:gd name="connsiteX24" fmla="*/ 0 w 2106386"/>
              <a:gd name="connsiteY24" fmla="*/ 60085 h 2411400"/>
              <a:gd name="connsiteX0" fmla="*/ 2049236 w 2049236"/>
              <a:gd name="connsiteY0" fmla="*/ 2411400 h 2411400"/>
              <a:gd name="connsiteX1" fmla="*/ 1910443 w 2049236"/>
              <a:gd name="connsiteY1" fmla="*/ 2305264 h 2411400"/>
              <a:gd name="connsiteX2" fmla="*/ 1861457 w 2049236"/>
              <a:gd name="connsiteY2" fmla="*/ 2223621 h 2411400"/>
              <a:gd name="connsiteX3" fmla="*/ 1812472 w 2049236"/>
              <a:gd name="connsiteY3" fmla="*/ 2150143 h 2411400"/>
              <a:gd name="connsiteX4" fmla="*/ 1641022 w 2049236"/>
              <a:gd name="connsiteY4" fmla="*/ 2060335 h 2411400"/>
              <a:gd name="connsiteX5" fmla="*/ 1600200 w 2049236"/>
              <a:gd name="connsiteY5" fmla="*/ 1937871 h 2411400"/>
              <a:gd name="connsiteX6" fmla="*/ 1494065 w 2049236"/>
              <a:gd name="connsiteY6" fmla="*/ 1660285 h 2411400"/>
              <a:gd name="connsiteX7" fmla="*/ 1477736 w 2049236"/>
              <a:gd name="connsiteY7" fmla="*/ 1480671 h 2411400"/>
              <a:gd name="connsiteX8" fmla="*/ 1436915 w 2049236"/>
              <a:gd name="connsiteY8" fmla="*/ 1211250 h 2411400"/>
              <a:gd name="connsiteX9" fmla="*/ 1453243 w 2049236"/>
              <a:gd name="connsiteY9" fmla="*/ 982650 h 2411400"/>
              <a:gd name="connsiteX10" fmla="*/ 1551215 w 2049236"/>
              <a:gd name="connsiteY10" fmla="*/ 941828 h 2411400"/>
              <a:gd name="connsiteX11" fmla="*/ 1583872 w 2049236"/>
              <a:gd name="connsiteY11" fmla="*/ 835693 h 2411400"/>
              <a:gd name="connsiteX12" fmla="*/ 1681843 w 2049236"/>
              <a:gd name="connsiteY12" fmla="*/ 664243 h 2411400"/>
              <a:gd name="connsiteX13" fmla="*/ 1747157 w 2049236"/>
              <a:gd name="connsiteY13" fmla="*/ 566271 h 2411400"/>
              <a:gd name="connsiteX14" fmla="*/ 1861457 w 2049236"/>
              <a:gd name="connsiteY14" fmla="*/ 549943 h 2411400"/>
              <a:gd name="connsiteX15" fmla="*/ 1918607 w 2049236"/>
              <a:gd name="connsiteY15" fmla="*/ 509121 h 2411400"/>
              <a:gd name="connsiteX16" fmla="*/ 1796143 w 2049236"/>
              <a:gd name="connsiteY16" fmla="*/ 451971 h 2411400"/>
              <a:gd name="connsiteX17" fmla="*/ 1616529 w 2049236"/>
              <a:gd name="connsiteY17" fmla="*/ 386657 h 2411400"/>
              <a:gd name="connsiteX18" fmla="*/ 1338943 w 2049236"/>
              <a:gd name="connsiteY18" fmla="*/ 337671 h 2411400"/>
              <a:gd name="connsiteX19" fmla="*/ 1183822 w 2049236"/>
              <a:gd name="connsiteY19" fmla="*/ 337671 h 2411400"/>
              <a:gd name="connsiteX20" fmla="*/ 824593 w 2049236"/>
              <a:gd name="connsiteY20" fmla="*/ 231535 h 2411400"/>
              <a:gd name="connsiteX21" fmla="*/ 130629 w 2049236"/>
              <a:gd name="connsiteY21" fmla="*/ 35593 h 2411400"/>
              <a:gd name="connsiteX22" fmla="*/ 73479 w 2049236"/>
              <a:gd name="connsiteY22" fmla="*/ 11100 h 2411400"/>
              <a:gd name="connsiteX23" fmla="*/ 0 w 2049236"/>
              <a:gd name="connsiteY23" fmla="*/ 2935 h 2411400"/>
              <a:gd name="connsiteX0" fmla="*/ 1986810 w 1986810"/>
              <a:gd name="connsiteY0" fmla="*/ 2400300 h 2400300"/>
              <a:gd name="connsiteX1" fmla="*/ 1848017 w 1986810"/>
              <a:gd name="connsiteY1" fmla="*/ 2294164 h 2400300"/>
              <a:gd name="connsiteX2" fmla="*/ 1799031 w 1986810"/>
              <a:gd name="connsiteY2" fmla="*/ 2212521 h 2400300"/>
              <a:gd name="connsiteX3" fmla="*/ 1750046 w 1986810"/>
              <a:gd name="connsiteY3" fmla="*/ 2139043 h 2400300"/>
              <a:gd name="connsiteX4" fmla="*/ 1578596 w 1986810"/>
              <a:gd name="connsiteY4" fmla="*/ 2049235 h 2400300"/>
              <a:gd name="connsiteX5" fmla="*/ 1537774 w 1986810"/>
              <a:gd name="connsiteY5" fmla="*/ 1926771 h 2400300"/>
              <a:gd name="connsiteX6" fmla="*/ 1431639 w 1986810"/>
              <a:gd name="connsiteY6" fmla="*/ 1649185 h 2400300"/>
              <a:gd name="connsiteX7" fmla="*/ 1415310 w 1986810"/>
              <a:gd name="connsiteY7" fmla="*/ 1469571 h 2400300"/>
              <a:gd name="connsiteX8" fmla="*/ 1374489 w 1986810"/>
              <a:gd name="connsiteY8" fmla="*/ 1200150 h 2400300"/>
              <a:gd name="connsiteX9" fmla="*/ 1390817 w 1986810"/>
              <a:gd name="connsiteY9" fmla="*/ 971550 h 2400300"/>
              <a:gd name="connsiteX10" fmla="*/ 1488789 w 1986810"/>
              <a:gd name="connsiteY10" fmla="*/ 930728 h 2400300"/>
              <a:gd name="connsiteX11" fmla="*/ 1521446 w 1986810"/>
              <a:gd name="connsiteY11" fmla="*/ 824593 h 2400300"/>
              <a:gd name="connsiteX12" fmla="*/ 1619417 w 1986810"/>
              <a:gd name="connsiteY12" fmla="*/ 653143 h 2400300"/>
              <a:gd name="connsiteX13" fmla="*/ 1684731 w 1986810"/>
              <a:gd name="connsiteY13" fmla="*/ 555171 h 2400300"/>
              <a:gd name="connsiteX14" fmla="*/ 1799031 w 1986810"/>
              <a:gd name="connsiteY14" fmla="*/ 538843 h 2400300"/>
              <a:gd name="connsiteX15" fmla="*/ 1856181 w 1986810"/>
              <a:gd name="connsiteY15" fmla="*/ 498021 h 2400300"/>
              <a:gd name="connsiteX16" fmla="*/ 1733717 w 1986810"/>
              <a:gd name="connsiteY16" fmla="*/ 440871 h 2400300"/>
              <a:gd name="connsiteX17" fmla="*/ 1554103 w 1986810"/>
              <a:gd name="connsiteY17" fmla="*/ 375557 h 2400300"/>
              <a:gd name="connsiteX18" fmla="*/ 1276517 w 1986810"/>
              <a:gd name="connsiteY18" fmla="*/ 326571 h 2400300"/>
              <a:gd name="connsiteX19" fmla="*/ 1121396 w 1986810"/>
              <a:gd name="connsiteY19" fmla="*/ 326571 h 2400300"/>
              <a:gd name="connsiteX20" fmla="*/ 762167 w 1986810"/>
              <a:gd name="connsiteY20" fmla="*/ 220435 h 2400300"/>
              <a:gd name="connsiteX21" fmla="*/ 68203 w 1986810"/>
              <a:gd name="connsiteY21" fmla="*/ 24493 h 2400300"/>
              <a:gd name="connsiteX22" fmla="*/ 11053 w 1986810"/>
              <a:gd name="connsiteY22" fmla="*/ 0 h 2400300"/>
              <a:gd name="connsiteX0" fmla="*/ 1918607 w 1918607"/>
              <a:gd name="connsiteY0" fmla="*/ 2375807 h 2375807"/>
              <a:gd name="connsiteX1" fmla="*/ 1779814 w 1918607"/>
              <a:gd name="connsiteY1" fmla="*/ 2269671 h 2375807"/>
              <a:gd name="connsiteX2" fmla="*/ 1730828 w 1918607"/>
              <a:gd name="connsiteY2" fmla="*/ 2188028 h 2375807"/>
              <a:gd name="connsiteX3" fmla="*/ 1681843 w 1918607"/>
              <a:gd name="connsiteY3" fmla="*/ 2114550 h 2375807"/>
              <a:gd name="connsiteX4" fmla="*/ 1510393 w 1918607"/>
              <a:gd name="connsiteY4" fmla="*/ 2024742 h 2375807"/>
              <a:gd name="connsiteX5" fmla="*/ 1469571 w 1918607"/>
              <a:gd name="connsiteY5" fmla="*/ 1902278 h 2375807"/>
              <a:gd name="connsiteX6" fmla="*/ 1363436 w 1918607"/>
              <a:gd name="connsiteY6" fmla="*/ 1624692 h 2375807"/>
              <a:gd name="connsiteX7" fmla="*/ 1347107 w 1918607"/>
              <a:gd name="connsiteY7" fmla="*/ 1445078 h 2375807"/>
              <a:gd name="connsiteX8" fmla="*/ 1306286 w 1918607"/>
              <a:gd name="connsiteY8" fmla="*/ 1175657 h 2375807"/>
              <a:gd name="connsiteX9" fmla="*/ 1322614 w 1918607"/>
              <a:gd name="connsiteY9" fmla="*/ 947057 h 2375807"/>
              <a:gd name="connsiteX10" fmla="*/ 1420586 w 1918607"/>
              <a:gd name="connsiteY10" fmla="*/ 906235 h 2375807"/>
              <a:gd name="connsiteX11" fmla="*/ 1453243 w 1918607"/>
              <a:gd name="connsiteY11" fmla="*/ 800100 h 2375807"/>
              <a:gd name="connsiteX12" fmla="*/ 1551214 w 1918607"/>
              <a:gd name="connsiteY12" fmla="*/ 628650 h 2375807"/>
              <a:gd name="connsiteX13" fmla="*/ 1616528 w 1918607"/>
              <a:gd name="connsiteY13" fmla="*/ 530678 h 2375807"/>
              <a:gd name="connsiteX14" fmla="*/ 1730828 w 1918607"/>
              <a:gd name="connsiteY14" fmla="*/ 514350 h 2375807"/>
              <a:gd name="connsiteX15" fmla="*/ 1787978 w 1918607"/>
              <a:gd name="connsiteY15" fmla="*/ 473528 h 2375807"/>
              <a:gd name="connsiteX16" fmla="*/ 1665514 w 1918607"/>
              <a:gd name="connsiteY16" fmla="*/ 416378 h 2375807"/>
              <a:gd name="connsiteX17" fmla="*/ 1485900 w 1918607"/>
              <a:gd name="connsiteY17" fmla="*/ 351064 h 2375807"/>
              <a:gd name="connsiteX18" fmla="*/ 1208314 w 1918607"/>
              <a:gd name="connsiteY18" fmla="*/ 302078 h 2375807"/>
              <a:gd name="connsiteX19" fmla="*/ 1053193 w 1918607"/>
              <a:gd name="connsiteY19" fmla="*/ 302078 h 2375807"/>
              <a:gd name="connsiteX20" fmla="*/ 693964 w 1918607"/>
              <a:gd name="connsiteY20" fmla="*/ 195942 h 2375807"/>
              <a:gd name="connsiteX21" fmla="*/ 0 w 1918607"/>
              <a:gd name="connsiteY21" fmla="*/ 0 h 2375807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971550 w 1224643"/>
              <a:gd name="connsiteY16" fmla="*/ 220436 h 2179865"/>
              <a:gd name="connsiteX17" fmla="*/ 791936 w 1224643"/>
              <a:gd name="connsiteY17" fmla="*/ 155122 h 2179865"/>
              <a:gd name="connsiteX18" fmla="*/ 514350 w 1224643"/>
              <a:gd name="connsiteY18" fmla="*/ 106136 h 2179865"/>
              <a:gd name="connsiteX19" fmla="*/ 359229 w 1224643"/>
              <a:gd name="connsiteY19" fmla="*/ 106136 h 2179865"/>
              <a:gd name="connsiteX20" fmla="*/ 0 w 1224643"/>
              <a:gd name="connsiteY20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971550 w 1224643"/>
              <a:gd name="connsiteY16" fmla="*/ 220436 h 2179865"/>
              <a:gd name="connsiteX17" fmla="*/ 791936 w 1224643"/>
              <a:gd name="connsiteY17" fmla="*/ 155122 h 2179865"/>
              <a:gd name="connsiteX18" fmla="*/ 514350 w 1224643"/>
              <a:gd name="connsiteY18" fmla="*/ 106136 h 2179865"/>
              <a:gd name="connsiteX19" fmla="*/ 0 w 1224643"/>
              <a:gd name="connsiteY19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971550 w 1224643"/>
              <a:gd name="connsiteY16" fmla="*/ 220436 h 2179865"/>
              <a:gd name="connsiteX17" fmla="*/ 791936 w 1224643"/>
              <a:gd name="connsiteY17" fmla="*/ 155122 h 2179865"/>
              <a:gd name="connsiteX18" fmla="*/ 0 w 1224643"/>
              <a:gd name="connsiteY18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971550 w 1224643"/>
              <a:gd name="connsiteY16" fmla="*/ 220436 h 2179865"/>
              <a:gd name="connsiteX17" fmla="*/ 834114 w 1224643"/>
              <a:gd name="connsiteY17" fmla="*/ 168729 h 2179865"/>
              <a:gd name="connsiteX18" fmla="*/ 791936 w 1224643"/>
              <a:gd name="connsiteY18" fmla="*/ 155122 h 2179865"/>
              <a:gd name="connsiteX19" fmla="*/ 0 w 1224643"/>
              <a:gd name="connsiteY19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971550 w 1224643"/>
              <a:gd name="connsiteY16" fmla="*/ 220436 h 2179865"/>
              <a:gd name="connsiteX17" fmla="*/ 834114 w 1224643"/>
              <a:gd name="connsiteY17" fmla="*/ 168729 h 2179865"/>
              <a:gd name="connsiteX18" fmla="*/ 0 w 1224643"/>
              <a:gd name="connsiteY18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1005564 w 1224643"/>
              <a:gd name="connsiteY16" fmla="*/ 206829 h 2179865"/>
              <a:gd name="connsiteX17" fmla="*/ 971550 w 1224643"/>
              <a:gd name="connsiteY17" fmla="*/ 220436 h 2179865"/>
              <a:gd name="connsiteX18" fmla="*/ 834114 w 1224643"/>
              <a:gd name="connsiteY18" fmla="*/ 168729 h 2179865"/>
              <a:gd name="connsiteX19" fmla="*/ 0 w 1224643"/>
              <a:gd name="connsiteY19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1005564 w 1224643"/>
              <a:gd name="connsiteY16" fmla="*/ 206829 h 2179865"/>
              <a:gd name="connsiteX17" fmla="*/ 834114 w 1224643"/>
              <a:gd name="connsiteY17" fmla="*/ 168729 h 2179865"/>
              <a:gd name="connsiteX18" fmla="*/ 0 w 1224643"/>
              <a:gd name="connsiteY18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834114 w 1224643"/>
              <a:gd name="connsiteY16" fmla="*/ 168729 h 2179865"/>
              <a:gd name="connsiteX17" fmla="*/ 0 w 1224643"/>
              <a:gd name="connsiteY17" fmla="*/ 0 h 2179865"/>
              <a:gd name="connsiteX0" fmla="*/ 1224643 w 1224643"/>
              <a:gd name="connsiteY0" fmla="*/ 2179865 h 2179865"/>
              <a:gd name="connsiteX1" fmla="*/ 1085850 w 1224643"/>
              <a:gd name="connsiteY1" fmla="*/ 2073729 h 2179865"/>
              <a:gd name="connsiteX2" fmla="*/ 1036864 w 1224643"/>
              <a:gd name="connsiteY2" fmla="*/ 1992086 h 2179865"/>
              <a:gd name="connsiteX3" fmla="*/ 987879 w 1224643"/>
              <a:gd name="connsiteY3" fmla="*/ 1918608 h 2179865"/>
              <a:gd name="connsiteX4" fmla="*/ 816429 w 1224643"/>
              <a:gd name="connsiteY4" fmla="*/ 1828800 h 2179865"/>
              <a:gd name="connsiteX5" fmla="*/ 775607 w 1224643"/>
              <a:gd name="connsiteY5" fmla="*/ 1706336 h 2179865"/>
              <a:gd name="connsiteX6" fmla="*/ 669472 w 1224643"/>
              <a:gd name="connsiteY6" fmla="*/ 1428750 h 2179865"/>
              <a:gd name="connsiteX7" fmla="*/ 653143 w 1224643"/>
              <a:gd name="connsiteY7" fmla="*/ 1249136 h 2179865"/>
              <a:gd name="connsiteX8" fmla="*/ 612322 w 1224643"/>
              <a:gd name="connsiteY8" fmla="*/ 979715 h 2179865"/>
              <a:gd name="connsiteX9" fmla="*/ 628650 w 1224643"/>
              <a:gd name="connsiteY9" fmla="*/ 751115 h 2179865"/>
              <a:gd name="connsiteX10" fmla="*/ 726622 w 1224643"/>
              <a:gd name="connsiteY10" fmla="*/ 710293 h 2179865"/>
              <a:gd name="connsiteX11" fmla="*/ 759279 w 1224643"/>
              <a:gd name="connsiteY11" fmla="*/ 604158 h 2179865"/>
              <a:gd name="connsiteX12" fmla="*/ 857250 w 1224643"/>
              <a:gd name="connsiteY12" fmla="*/ 432708 h 2179865"/>
              <a:gd name="connsiteX13" fmla="*/ 922564 w 1224643"/>
              <a:gd name="connsiteY13" fmla="*/ 334736 h 2179865"/>
              <a:gd name="connsiteX14" fmla="*/ 1036864 w 1224643"/>
              <a:gd name="connsiteY14" fmla="*/ 318408 h 2179865"/>
              <a:gd name="connsiteX15" fmla="*/ 1094014 w 1224643"/>
              <a:gd name="connsiteY15" fmla="*/ 277586 h 2179865"/>
              <a:gd name="connsiteX16" fmla="*/ 0 w 1224643"/>
              <a:gd name="connsiteY16" fmla="*/ 0 h 2179865"/>
              <a:gd name="connsiteX0" fmla="*/ 614202 w 614202"/>
              <a:gd name="connsiteY0" fmla="*/ 1902279 h 1902279"/>
              <a:gd name="connsiteX1" fmla="*/ 475409 w 614202"/>
              <a:gd name="connsiteY1" fmla="*/ 1796143 h 1902279"/>
              <a:gd name="connsiteX2" fmla="*/ 426423 w 614202"/>
              <a:gd name="connsiteY2" fmla="*/ 1714500 h 1902279"/>
              <a:gd name="connsiteX3" fmla="*/ 377438 w 614202"/>
              <a:gd name="connsiteY3" fmla="*/ 1641022 h 1902279"/>
              <a:gd name="connsiteX4" fmla="*/ 205988 w 614202"/>
              <a:gd name="connsiteY4" fmla="*/ 1551214 h 1902279"/>
              <a:gd name="connsiteX5" fmla="*/ 165166 w 614202"/>
              <a:gd name="connsiteY5" fmla="*/ 1428750 h 1902279"/>
              <a:gd name="connsiteX6" fmla="*/ 59031 w 614202"/>
              <a:gd name="connsiteY6" fmla="*/ 1151164 h 1902279"/>
              <a:gd name="connsiteX7" fmla="*/ 42702 w 614202"/>
              <a:gd name="connsiteY7" fmla="*/ 971550 h 1902279"/>
              <a:gd name="connsiteX8" fmla="*/ 1881 w 614202"/>
              <a:gd name="connsiteY8" fmla="*/ 702129 h 1902279"/>
              <a:gd name="connsiteX9" fmla="*/ 18209 w 614202"/>
              <a:gd name="connsiteY9" fmla="*/ 473529 h 1902279"/>
              <a:gd name="connsiteX10" fmla="*/ 116181 w 614202"/>
              <a:gd name="connsiteY10" fmla="*/ 432707 h 1902279"/>
              <a:gd name="connsiteX11" fmla="*/ 148838 w 614202"/>
              <a:gd name="connsiteY11" fmla="*/ 326572 h 1902279"/>
              <a:gd name="connsiteX12" fmla="*/ 246809 w 614202"/>
              <a:gd name="connsiteY12" fmla="*/ 155122 h 1902279"/>
              <a:gd name="connsiteX13" fmla="*/ 312123 w 614202"/>
              <a:gd name="connsiteY13" fmla="*/ 57150 h 1902279"/>
              <a:gd name="connsiteX14" fmla="*/ 426423 w 614202"/>
              <a:gd name="connsiteY14" fmla="*/ 40822 h 1902279"/>
              <a:gd name="connsiteX15" fmla="*/ 483573 w 614202"/>
              <a:gd name="connsiteY15" fmla="*/ 0 h 1902279"/>
              <a:gd name="connsiteX0" fmla="*/ 2671598 w 2671598"/>
              <a:gd name="connsiteY0" fmla="*/ 2188029 h 2188029"/>
              <a:gd name="connsiteX1" fmla="*/ 475409 w 2671598"/>
              <a:gd name="connsiteY1" fmla="*/ 1796143 h 2188029"/>
              <a:gd name="connsiteX2" fmla="*/ 426423 w 2671598"/>
              <a:gd name="connsiteY2" fmla="*/ 1714500 h 2188029"/>
              <a:gd name="connsiteX3" fmla="*/ 377438 w 2671598"/>
              <a:gd name="connsiteY3" fmla="*/ 1641022 h 2188029"/>
              <a:gd name="connsiteX4" fmla="*/ 205988 w 2671598"/>
              <a:gd name="connsiteY4" fmla="*/ 1551214 h 2188029"/>
              <a:gd name="connsiteX5" fmla="*/ 165166 w 2671598"/>
              <a:gd name="connsiteY5" fmla="*/ 1428750 h 2188029"/>
              <a:gd name="connsiteX6" fmla="*/ 59031 w 2671598"/>
              <a:gd name="connsiteY6" fmla="*/ 1151164 h 2188029"/>
              <a:gd name="connsiteX7" fmla="*/ 42702 w 2671598"/>
              <a:gd name="connsiteY7" fmla="*/ 971550 h 2188029"/>
              <a:gd name="connsiteX8" fmla="*/ 1881 w 2671598"/>
              <a:gd name="connsiteY8" fmla="*/ 702129 h 2188029"/>
              <a:gd name="connsiteX9" fmla="*/ 18209 w 2671598"/>
              <a:gd name="connsiteY9" fmla="*/ 473529 h 2188029"/>
              <a:gd name="connsiteX10" fmla="*/ 116181 w 2671598"/>
              <a:gd name="connsiteY10" fmla="*/ 432707 h 2188029"/>
              <a:gd name="connsiteX11" fmla="*/ 148838 w 2671598"/>
              <a:gd name="connsiteY11" fmla="*/ 326572 h 2188029"/>
              <a:gd name="connsiteX12" fmla="*/ 246809 w 2671598"/>
              <a:gd name="connsiteY12" fmla="*/ 155122 h 2188029"/>
              <a:gd name="connsiteX13" fmla="*/ 312123 w 2671598"/>
              <a:gd name="connsiteY13" fmla="*/ 57150 h 2188029"/>
              <a:gd name="connsiteX14" fmla="*/ 426423 w 2671598"/>
              <a:gd name="connsiteY14" fmla="*/ 40822 h 2188029"/>
              <a:gd name="connsiteX15" fmla="*/ 483573 w 2671598"/>
              <a:gd name="connsiteY15" fmla="*/ 0 h 2188029"/>
              <a:gd name="connsiteX0" fmla="*/ 2671598 w 2671598"/>
              <a:gd name="connsiteY0" fmla="*/ 2188029 h 2188029"/>
              <a:gd name="connsiteX1" fmla="*/ 475409 w 2671598"/>
              <a:gd name="connsiteY1" fmla="*/ 1796143 h 2188029"/>
              <a:gd name="connsiteX2" fmla="*/ 461797 w 2671598"/>
              <a:gd name="connsiteY2" fmla="*/ 1929493 h 2188029"/>
              <a:gd name="connsiteX3" fmla="*/ 426423 w 2671598"/>
              <a:gd name="connsiteY3" fmla="*/ 1714500 h 2188029"/>
              <a:gd name="connsiteX4" fmla="*/ 377438 w 2671598"/>
              <a:gd name="connsiteY4" fmla="*/ 1641022 h 2188029"/>
              <a:gd name="connsiteX5" fmla="*/ 205988 w 2671598"/>
              <a:gd name="connsiteY5" fmla="*/ 1551214 h 2188029"/>
              <a:gd name="connsiteX6" fmla="*/ 165166 w 2671598"/>
              <a:gd name="connsiteY6" fmla="*/ 1428750 h 2188029"/>
              <a:gd name="connsiteX7" fmla="*/ 59031 w 2671598"/>
              <a:gd name="connsiteY7" fmla="*/ 1151164 h 2188029"/>
              <a:gd name="connsiteX8" fmla="*/ 42702 w 2671598"/>
              <a:gd name="connsiteY8" fmla="*/ 971550 h 2188029"/>
              <a:gd name="connsiteX9" fmla="*/ 1881 w 2671598"/>
              <a:gd name="connsiteY9" fmla="*/ 702129 h 2188029"/>
              <a:gd name="connsiteX10" fmla="*/ 18209 w 2671598"/>
              <a:gd name="connsiteY10" fmla="*/ 473529 h 2188029"/>
              <a:gd name="connsiteX11" fmla="*/ 116181 w 2671598"/>
              <a:gd name="connsiteY11" fmla="*/ 432707 h 2188029"/>
              <a:gd name="connsiteX12" fmla="*/ 148838 w 2671598"/>
              <a:gd name="connsiteY12" fmla="*/ 326572 h 2188029"/>
              <a:gd name="connsiteX13" fmla="*/ 246809 w 2671598"/>
              <a:gd name="connsiteY13" fmla="*/ 155122 h 2188029"/>
              <a:gd name="connsiteX14" fmla="*/ 312123 w 2671598"/>
              <a:gd name="connsiteY14" fmla="*/ 57150 h 2188029"/>
              <a:gd name="connsiteX15" fmla="*/ 426423 w 2671598"/>
              <a:gd name="connsiteY15" fmla="*/ 40822 h 2188029"/>
              <a:gd name="connsiteX16" fmla="*/ 483573 w 2671598"/>
              <a:gd name="connsiteY16" fmla="*/ 0 h 2188029"/>
              <a:gd name="connsiteX0" fmla="*/ 2671598 w 2671598"/>
              <a:gd name="connsiteY0" fmla="*/ 2188029 h 2188029"/>
              <a:gd name="connsiteX1" fmla="*/ 761158 w 2671598"/>
              <a:gd name="connsiteY1" fmla="*/ 1977118 h 2188029"/>
              <a:gd name="connsiteX2" fmla="*/ 461797 w 2671598"/>
              <a:gd name="connsiteY2" fmla="*/ 1929493 h 2188029"/>
              <a:gd name="connsiteX3" fmla="*/ 426423 w 2671598"/>
              <a:gd name="connsiteY3" fmla="*/ 1714500 h 2188029"/>
              <a:gd name="connsiteX4" fmla="*/ 377438 w 2671598"/>
              <a:gd name="connsiteY4" fmla="*/ 1641022 h 2188029"/>
              <a:gd name="connsiteX5" fmla="*/ 205988 w 2671598"/>
              <a:gd name="connsiteY5" fmla="*/ 1551214 h 2188029"/>
              <a:gd name="connsiteX6" fmla="*/ 165166 w 2671598"/>
              <a:gd name="connsiteY6" fmla="*/ 1428750 h 2188029"/>
              <a:gd name="connsiteX7" fmla="*/ 59031 w 2671598"/>
              <a:gd name="connsiteY7" fmla="*/ 1151164 h 2188029"/>
              <a:gd name="connsiteX8" fmla="*/ 42702 w 2671598"/>
              <a:gd name="connsiteY8" fmla="*/ 971550 h 2188029"/>
              <a:gd name="connsiteX9" fmla="*/ 1881 w 2671598"/>
              <a:gd name="connsiteY9" fmla="*/ 702129 h 2188029"/>
              <a:gd name="connsiteX10" fmla="*/ 18209 w 2671598"/>
              <a:gd name="connsiteY10" fmla="*/ 473529 h 2188029"/>
              <a:gd name="connsiteX11" fmla="*/ 116181 w 2671598"/>
              <a:gd name="connsiteY11" fmla="*/ 432707 h 2188029"/>
              <a:gd name="connsiteX12" fmla="*/ 148838 w 2671598"/>
              <a:gd name="connsiteY12" fmla="*/ 326572 h 2188029"/>
              <a:gd name="connsiteX13" fmla="*/ 246809 w 2671598"/>
              <a:gd name="connsiteY13" fmla="*/ 155122 h 2188029"/>
              <a:gd name="connsiteX14" fmla="*/ 312123 w 2671598"/>
              <a:gd name="connsiteY14" fmla="*/ 57150 h 2188029"/>
              <a:gd name="connsiteX15" fmla="*/ 426423 w 2671598"/>
              <a:gd name="connsiteY15" fmla="*/ 40822 h 2188029"/>
              <a:gd name="connsiteX16" fmla="*/ 483573 w 2671598"/>
              <a:gd name="connsiteY16" fmla="*/ 0 h 2188029"/>
              <a:gd name="connsiteX0" fmla="*/ 2671598 w 2671598"/>
              <a:gd name="connsiteY0" fmla="*/ 2188029 h 2188029"/>
              <a:gd name="connsiteX1" fmla="*/ 761158 w 2671598"/>
              <a:gd name="connsiteY1" fmla="*/ 1977118 h 2188029"/>
              <a:gd name="connsiteX2" fmla="*/ 461797 w 2671598"/>
              <a:gd name="connsiteY2" fmla="*/ 1929493 h 2188029"/>
              <a:gd name="connsiteX3" fmla="*/ 26373 w 2671598"/>
              <a:gd name="connsiteY3" fmla="*/ 1847850 h 2188029"/>
              <a:gd name="connsiteX4" fmla="*/ 377438 w 2671598"/>
              <a:gd name="connsiteY4" fmla="*/ 1641022 h 2188029"/>
              <a:gd name="connsiteX5" fmla="*/ 205988 w 2671598"/>
              <a:gd name="connsiteY5" fmla="*/ 1551214 h 2188029"/>
              <a:gd name="connsiteX6" fmla="*/ 165166 w 2671598"/>
              <a:gd name="connsiteY6" fmla="*/ 1428750 h 2188029"/>
              <a:gd name="connsiteX7" fmla="*/ 59031 w 2671598"/>
              <a:gd name="connsiteY7" fmla="*/ 1151164 h 2188029"/>
              <a:gd name="connsiteX8" fmla="*/ 42702 w 2671598"/>
              <a:gd name="connsiteY8" fmla="*/ 971550 h 2188029"/>
              <a:gd name="connsiteX9" fmla="*/ 1881 w 2671598"/>
              <a:gd name="connsiteY9" fmla="*/ 702129 h 2188029"/>
              <a:gd name="connsiteX10" fmla="*/ 18209 w 2671598"/>
              <a:gd name="connsiteY10" fmla="*/ 473529 h 2188029"/>
              <a:gd name="connsiteX11" fmla="*/ 116181 w 2671598"/>
              <a:gd name="connsiteY11" fmla="*/ 432707 h 2188029"/>
              <a:gd name="connsiteX12" fmla="*/ 148838 w 2671598"/>
              <a:gd name="connsiteY12" fmla="*/ 326572 h 2188029"/>
              <a:gd name="connsiteX13" fmla="*/ 246809 w 2671598"/>
              <a:gd name="connsiteY13" fmla="*/ 155122 h 2188029"/>
              <a:gd name="connsiteX14" fmla="*/ 312123 w 2671598"/>
              <a:gd name="connsiteY14" fmla="*/ 57150 h 2188029"/>
              <a:gd name="connsiteX15" fmla="*/ 426423 w 2671598"/>
              <a:gd name="connsiteY15" fmla="*/ 40822 h 2188029"/>
              <a:gd name="connsiteX16" fmla="*/ 483573 w 2671598"/>
              <a:gd name="connsiteY16" fmla="*/ 0 h 2188029"/>
              <a:gd name="connsiteX0" fmla="*/ 2672257 w 2672257"/>
              <a:gd name="connsiteY0" fmla="*/ 2188029 h 2188029"/>
              <a:gd name="connsiteX1" fmla="*/ 761817 w 2672257"/>
              <a:gd name="connsiteY1" fmla="*/ 1977118 h 2188029"/>
              <a:gd name="connsiteX2" fmla="*/ 462456 w 2672257"/>
              <a:gd name="connsiteY2" fmla="*/ 1929493 h 2188029"/>
              <a:gd name="connsiteX3" fmla="*/ 27032 w 2672257"/>
              <a:gd name="connsiteY3" fmla="*/ 1847850 h 2188029"/>
              <a:gd name="connsiteX4" fmla="*/ 63772 w 2672257"/>
              <a:gd name="connsiteY4" fmla="*/ 1555297 h 2188029"/>
              <a:gd name="connsiteX5" fmla="*/ 206647 w 2672257"/>
              <a:gd name="connsiteY5" fmla="*/ 1551214 h 2188029"/>
              <a:gd name="connsiteX6" fmla="*/ 165825 w 2672257"/>
              <a:gd name="connsiteY6" fmla="*/ 1428750 h 2188029"/>
              <a:gd name="connsiteX7" fmla="*/ 59690 w 2672257"/>
              <a:gd name="connsiteY7" fmla="*/ 1151164 h 2188029"/>
              <a:gd name="connsiteX8" fmla="*/ 43361 w 2672257"/>
              <a:gd name="connsiteY8" fmla="*/ 971550 h 2188029"/>
              <a:gd name="connsiteX9" fmla="*/ 2540 w 2672257"/>
              <a:gd name="connsiteY9" fmla="*/ 702129 h 2188029"/>
              <a:gd name="connsiteX10" fmla="*/ 18868 w 2672257"/>
              <a:gd name="connsiteY10" fmla="*/ 473529 h 2188029"/>
              <a:gd name="connsiteX11" fmla="*/ 116840 w 2672257"/>
              <a:gd name="connsiteY11" fmla="*/ 432707 h 2188029"/>
              <a:gd name="connsiteX12" fmla="*/ 149497 w 2672257"/>
              <a:gd name="connsiteY12" fmla="*/ 326572 h 2188029"/>
              <a:gd name="connsiteX13" fmla="*/ 247468 w 2672257"/>
              <a:gd name="connsiteY13" fmla="*/ 155122 h 2188029"/>
              <a:gd name="connsiteX14" fmla="*/ 312782 w 2672257"/>
              <a:gd name="connsiteY14" fmla="*/ 57150 h 2188029"/>
              <a:gd name="connsiteX15" fmla="*/ 427082 w 2672257"/>
              <a:gd name="connsiteY15" fmla="*/ 40822 h 2188029"/>
              <a:gd name="connsiteX16" fmla="*/ 484232 w 2672257"/>
              <a:gd name="connsiteY16" fmla="*/ 0 h 2188029"/>
              <a:gd name="connsiteX0" fmla="*/ 2671598 w 2671598"/>
              <a:gd name="connsiteY0" fmla="*/ 2188029 h 2188029"/>
              <a:gd name="connsiteX1" fmla="*/ 761158 w 2671598"/>
              <a:gd name="connsiteY1" fmla="*/ 1977118 h 2188029"/>
              <a:gd name="connsiteX2" fmla="*/ 461797 w 2671598"/>
              <a:gd name="connsiteY2" fmla="*/ 1929493 h 2188029"/>
              <a:gd name="connsiteX3" fmla="*/ 26373 w 2671598"/>
              <a:gd name="connsiteY3" fmla="*/ 1847850 h 2188029"/>
              <a:gd name="connsiteX4" fmla="*/ 63113 w 2671598"/>
              <a:gd name="connsiteY4" fmla="*/ 1555297 h 2188029"/>
              <a:gd name="connsiteX5" fmla="*/ 44063 w 2671598"/>
              <a:gd name="connsiteY5" fmla="*/ 1408339 h 2188029"/>
              <a:gd name="connsiteX6" fmla="*/ 165166 w 2671598"/>
              <a:gd name="connsiteY6" fmla="*/ 1428750 h 2188029"/>
              <a:gd name="connsiteX7" fmla="*/ 59031 w 2671598"/>
              <a:gd name="connsiteY7" fmla="*/ 1151164 h 2188029"/>
              <a:gd name="connsiteX8" fmla="*/ 42702 w 2671598"/>
              <a:gd name="connsiteY8" fmla="*/ 971550 h 2188029"/>
              <a:gd name="connsiteX9" fmla="*/ 1881 w 2671598"/>
              <a:gd name="connsiteY9" fmla="*/ 702129 h 2188029"/>
              <a:gd name="connsiteX10" fmla="*/ 18209 w 2671598"/>
              <a:gd name="connsiteY10" fmla="*/ 473529 h 2188029"/>
              <a:gd name="connsiteX11" fmla="*/ 116181 w 2671598"/>
              <a:gd name="connsiteY11" fmla="*/ 432707 h 2188029"/>
              <a:gd name="connsiteX12" fmla="*/ 148838 w 2671598"/>
              <a:gd name="connsiteY12" fmla="*/ 326572 h 2188029"/>
              <a:gd name="connsiteX13" fmla="*/ 246809 w 2671598"/>
              <a:gd name="connsiteY13" fmla="*/ 155122 h 2188029"/>
              <a:gd name="connsiteX14" fmla="*/ 312123 w 2671598"/>
              <a:gd name="connsiteY14" fmla="*/ 57150 h 2188029"/>
              <a:gd name="connsiteX15" fmla="*/ 426423 w 2671598"/>
              <a:gd name="connsiteY15" fmla="*/ 40822 h 2188029"/>
              <a:gd name="connsiteX16" fmla="*/ 483573 w 2671598"/>
              <a:gd name="connsiteY16" fmla="*/ 0 h 2188029"/>
              <a:gd name="connsiteX0" fmla="*/ 2671598 w 2671598"/>
              <a:gd name="connsiteY0" fmla="*/ 2188029 h 2188029"/>
              <a:gd name="connsiteX1" fmla="*/ 761158 w 2671598"/>
              <a:gd name="connsiteY1" fmla="*/ 1977118 h 2188029"/>
              <a:gd name="connsiteX2" fmla="*/ 461797 w 2671598"/>
              <a:gd name="connsiteY2" fmla="*/ 1929493 h 2188029"/>
              <a:gd name="connsiteX3" fmla="*/ 26373 w 2671598"/>
              <a:gd name="connsiteY3" fmla="*/ 1847850 h 2188029"/>
              <a:gd name="connsiteX4" fmla="*/ 63113 w 2671598"/>
              <a:gd name="connsiteY4" fmla="*/ 1555297 h 2188029"/>
              <a:gd name="connsiteX5" fmla="*/ 44063 w 2671598"/>
              <a:gd name="connsiteY5" fmla="*/ 1408339 h 2188029"/>
              <a:gd name="connsiteX6" fmla="*/ 60391 w 2671598"/>
              <a:gd name="connsiteY6" fmla="*/ 1304925 h 2188029"/>
              <a:gd name="connsiteX7" fmla="*/ 59031 w 2671598"/>
              <a:gd name="connsiteY7" fmla="*/ 1151164 h 2188029"/>
              <a:gd name="connsiteX8" fmla="*/ 42702 w 2671598"/>
              <a:gd name="connsiteY8" fmla="*/ 971550 h 2188029"/>
              <a:gd name="connsiteX9" fmla="*/ 1881 w 2671598"/>
              <a:gd name="connsiteY9" fmla="*/ 702129 h 2188029"/>
              <a:gd name="connsiteX10" fmla="*/ 18209 w 2671598"/>
              <a:gd name="connsiteY10" fmla="*/ 473529 h 2188029"/>
              <a:gd name="connsiteX11" fmla="*/ 116181 w 2671598"/>
              <a:gd name="connsiteY11" fmla="*/ 432707 h 2188029"/>
              <a:gd name="connsiteX12" fmla="*/ 148838 w 2671598"/>
              <a:gd name="connsiteY12" fmla="*/ 326572 h 2188029"/>
              <a:gd name="connsiteX13" fmla="*/ 246809 w 2671598"/>
              <a:gd name="connsiteY13" fmla="*/ 155122 h 2188029"/>
              <a:gd name="connsiteX14" fmla="*/ 312123 w 2671598"/>
              <a:gd name="connsiteY14" fmla="*/ 57150 h 2188029"/>
              <a:gd name="connsiteX15" fmla="*/ 426423 w 2671598"/>
              <a:gd name="connsiteY15" fmla="*/ 40822 h 2188029"/>
              <a:gd name="connsiteX16" fmla="*/ 483573 w 2671598"/>
              <a:gd name="connsiteY16" fmla="*/ 0 h 2188029"/>
              <a:gd name="connsiteX0" fmla="*/ 2672293 w 2672293"/>
              <a:gd name="connsiteY0" fmla="*/ 2188029 h 2188029"/>
              <a:gd name="connsiteX1" fmla="*/ 761853 w 2672293"/>
              <a:gd name="connsiteY1" fmla="*/ 1977118 h 2188029"/>
              <a:gd name="connsiteX2" fmla="*/ 462492 w 2672293"/>
              <a:gd name="connsiteY2" fmla="*/ 1929493 h 2188029"/>
              <a:gd name="connsiteX3" fmla="*/ 27068 w 2672293"/>
              <a:gd name="connsiteY3" fmla="*/ 1847850 h 2188029"/>
              <a:gd name="connsiteX4" fmla="*/ 63808 w 2672293"/>
              <a:gd name="connsiteY4" fmla="*/ 1555297 h 2188029"/>
              <a:gd name="connsiteX5" fmla="*/ 44758 w 2672293"/>
              <a:gd name="connsiteY5" fmla="*/ 1408339 h 2188029"/>
              <a:gd name="connsiteX6" fmla="*/ 61086 w 2672293"/>
              <a:gd name="connsiteY6" fmla="*/ 1304925 h 2188029"/>
              <a:gd name="connsiteX7" fmla="*/ 59726 w 2672293"/>
              <a:gd name="connsiteY7" fmla="*/ 1151164 h 2188029"/>
              <a:gd name="connsiteX8" fmla="*/ 52922 w 2672293"/>
              <a:gd name="connsiteY8" fmla="*/ 895350 h 2188029"/>
              <a:gd name="connsiteX9" fmla="*/ 2576 w 2672293"/>
              <a:gd name="connsiteY9" fmla="*/ 702129 h 2188029"/>
              <a:gd name="connsiteX10" fmla="*/ 18904 w 2672293"/>
              <a:gd name="connsiteY10" fmla="*/ 473529 h 2188029"/>
              <a:gd name="connsiteX11" fmla="*/ 116876 w 2672293"/>
              <a:gd name="connsiteY11" fmla="*/ 432707 h 2188029"/>
              <a:gd name="connsiteX12" fmla="*/ 149533 w 2672293"/>
              <a:gd name="connsiteY12" fmla="*/ 326572 h 2188029"/>
              <a:gd name="connsiteX13" fmla="*/ 247504 w 2672293"/>
              <a:gd name="connsiteY13" fmla="*/ 155122 h 2188029"/>
              <a:gd name="connsiteX14" fmla="*/ 312818 w 2672293"/>
              <a:gd name="connsiteY14" fmla="*/ 57150 h 2188029"/>
              <a:gd name="connsiteX15" fmla="*/ 427118 w 2672293"/>
              <a:gd name="connsiteY15" fmla="*/ 40822 h 2188029"/>
              <a:gd name="connsiteX16" fmla="*/ 484268 w 2672293"/>
              <a:gd name="connsiteY16" fmla="*/ 0 h 2188029"/>
              <a:gd name="connsiteX0" fmla="*/ 3184121 w 3184121"/>
              <a:gd name="connsiteY0" fmla="*/ 2188029 h 2188029"/>
              <a:gd name="connsiteX1" fmla="*/ 1273681 w 3184121"/>
              <a:gd name="connsiteY1" fmla="*/ 1977118 h 2188029"/>
              <a:gd name="connsiteX2" fmla="*/ 974320 w 3184121"/>
              <a:gd name="connsiteY2" fmla="*/ 1929493 h 2188029"/>
              <a:gd name="connsiteX3" fmla="*/ 538896 w 3184121"/>
              <a:gd name="connsiteY3" fmla="*/ 1847850 h 2188029"/>
              <a:gd name="connsiteX4" fmla="*/ 575636 w 3184121"/>
              <a:gd name="connsiteY4" fmla="*/ 1555297 h 2188029"/>
              <a:gd name="connsiteX5" fmla="*/ 556586 w 3184121"/>
              <a:gd name="connsiteY5" fmla="*/ 1408339 h 2188029"/>
              <a:gd name="connsiteX6" fmla="*/ 572914 w 3184121"/>
              <a:gd name="connsiteY6" fmla="*/ 1304925 h 2188029"/>
              <a:gd name="connsiteX7" fmla="*/ 571554 w 3184121"/>
              <a:gd name="connsiteY7" fmla="*/ 1151164 h 2188029"/>
              <a:gd name="connsiteX8" fmla="*/ 564750 w 3184121"/>
              <a:gd name="connsiteY8" fmla="*/ 895350 h 2188029"/>
              <a:gd name="connsiteX9" fmla="*/ 55 w 3184121"/>
              <a:gd name="connsiteY9" fmla="*/ 511629 h 2188029"/>
              <a:gd name="connsiteX10" fmla="*/ 530732 w 3184121"/>
              <a:gd name="connsiteY10" fmla="*/ 473529 h 2188029"/>
              <a:gd name="connsiteX11" fmla="*/ 628704 w 3184121"/>
              <a:gd name="connsiteY11" fmla="*/ 432707 h 2188029"/>
              <a:gd name="connsiteX12" fmla="*/ 661361 w 3184121"/>
              <a:gd name="connsiteY12" fmla="*/ 326572 h 2188029"/>
              <a:gd name="connsiteX13" fmla="*/ 759332 w 3184121"/>
              <a:gd name="connsiteY13" fmla="*/ 155122 h 2188029"/>
              <a:gd name="connsiteX14" fmla="*/ 824646 w 3184121"/>
              <a:gd name="connsiteY14" fmla="*/ 57150 h 2188029"/>
              <a:gd name="connsiteX15" fmla="*/ 938946 w 3184121"/>
              <a:gd name="connsiteY15" fmla="*/ 40822 h 2188029"/>
              <a:gd name="connsiteX16" fmla="*/ 996096 w 3184121"/>
              <a:gd name="connsiteY16" fmla="*/ 0 h 2188029"/>
              <a:gd name="connsiteX0" fmla="*/ 3384352 w 3384352"/>
              <a:gd name="connsiteY0" fmla="*/ 2188029 h 2188029"/>
              <a:gd name="connsiteX1" fmla="*/ 1473912 w 3384352"/>
              <a:gd name="connsiteY1" fmla="*/ 1977118 h 2188029"/>
              <a:gd name="connsiteX2" fmla="*/ 1174551 w 3384352"/>
              <a:gd name="connsiteY2" fmla="*/ 1929493 h 2188029"/>
              <a:gd name="connsiteX3" fmla="*/ 739127 w 3384352"/>
              <a:gd name="connsiteY3" fmla="*/ 1847850 h 2188029"/>
              <a:gd name="connsiteX4" fmla="*/ 775867 w 3384352"/>
              <a:gd name="connsiteY4" fmla="*/ 1555297 h 2188029"/>
              <a:gd name="connsiteX5" fmla="*/ 756817 w 3384352"/>
              <a:gd name="connsiteY5" fmla="*/ 1408339 h 2188029"/>
              <a:gd name="connsiteX6" fmla="*/ 773145 w 3384352"/>
              <a:gd name="connsiteY6" fmla="*/ 1304925 h 2188029"/>
              <a:gd name="connsiteX7" fmla="*/ 771785 w 3384352"/>
              <a:gd name="connsiteY7" fmla="*/ 1151164 h 2188029"/>
              <a:gd name="connsiteX8" fmla="*/ 764981 w 3384352"/>
              <a:gd name="connsiteY8" fmla="*/ 895350 h 2188029"/>
              <a:gd name="connsiteX9" fmla="*/ 200286 w 3384352"/>
              <a:gd name="connsiteY9" fmla="*/ 511629 h 2188029"/>
              <a:gd name="connsiteX10" fmla="*/ 35638 w 3384352"/>
              <a:gd name="connsiteY10" fmla="*/ 321129 h 2188029"/>
              <a:gd name="connsiteX11" fmla="*/ 828935 w 3384352"/>
              <a:gd name="connsiteY11" fmla="*/ 432707 h 2188029"/>
              <a:gd name="connsiteX12" fmla="*/ 861592 w 3384352"/>
              <a:gd name="connsiteY12" fmla="*/ 326572 h 2188029"/>
              <a:gd name="connsiteX13" fmla="*/ 959563 w 3384352"/>
              <a:gd name="connsiteY13" fmla="*/ 155122 h 2188029"/>
              <a:gd name="connsiteX14" fmla="*/ 1024877 w 3384352"/>
              <a:gd name="connsiteY14" fmla="*/ 57150 h 2188029"/>
              <a:gd name="connsiteX15" fmla="*/ 1139177 w 3384352"/>
              <a:gd name="connsiteY15" fmla="*/ 40822 h 2188029"/>
              <a:gd name="connsiteX16" fmla="*/ 1196327 w 3384352"/>
              <a:gd name="connsiteY16" fmla="*/ 0 h 2188029"/>
              <a:gd name="connsiteX0" fmla="*/ 3610455 w 3610455"/>
              <a:gd name="connsiteY0" fmla="*/ 2188029 h 2188029"/>
              <a:gd name="connsiteX1" fmla="*/ 1700015 w 3610455"/>
              <a:gd name="connsiteY1" fmla="*/ 1977118 h 2188029"/>
              <a:gd name="connsiteX2" fmla="*/ 1400654 w 3610455"/>
              <a:gd name="connsiteY2" fmla="*/ 1929493 h 2188029"/>
              <a:gd name="connsiteX3" fmla="*/ 965230 w 3610455"/>
              <a:gd name="connsiteY3" fmla="*/ 1847850 h 2188029"/>
              <a:gd name="connsiteX4" fmla="*/ 1001970 w 3610455"/>
              <a:gd name="connsiteY4" fmla="*/ 1555297 h 2188029"/>
              <a:gd name="connsiteX5" fmla="*/ 982920 w 3610455"/>
              <a:gd name="connsiteY5" fmla="*/ 1408339 h 2188029"/>
              <a:gd name="connsiteX6" fmla="*/ 999248 w 3610455"/>
              <a:gd name="connsiteY6" fmla="*/ 1304925 h 2188029"/>
              <a:gd name="connsiteX7" fmla="*/ 997888 w 3610455"/>
              <a:gd name="connsiteY7" fmla="*/ 1151164 h 2188029"/>
              <a:gd name="connsiteX8" fmla="*/ 991084 w 3610455"/>
              <a:gd name="connsiteY8" fmla="*/ 895350 h 2188029"/>
              <a:gd name="connsiteX9" fmla="*/ 426389 w 3610455"/>
              <a:gd name="connsiteY9" fmla="*/ 511629 h 2188029"/>
              <a:gd name="connsiteX10" fmla="*/ 261741 w 3610455"/>
              <a:gd name="connsiteY10" fmla="*/ 321129 h 2188029"/>
              <a:gd name="connsiteX11" fmla="*/ 35863 w 3610455"/>
              <a:gd name="connsiteY11" fmla="*/ 232682 h 2188029"/>
              <a:gd name="connsiteX12" fmla="*/ 1087695 w 3610455"/>
              <a:gd name="connsiteY12" fmla="*/ 326572 h 2188029"/>
              <a:gd name="connsiteX13" fmla="*/ 1185666 w 3610455"/>
              <a:gd name="connsiteY13" fmla="*/ 155122 h 2188029"/>
              <a:gd name="connsiteX14" fmla="*/ 1250980 w 3610455"/>
              <a:gd name="connsiteY14" fmla="*/ 57150 h 2188029"/>
              <a:gd name="connsiteX15" fmla="*/ 1365280 w 3610455"/>
              <a:gd name="connsiteY15" fmla="*/ 40822 h 2188029"/>
              <a:gd name="connsiteX16" fmla="*/ 1422430 w 3610455"/>
              <a:gd name="connsiteY16" fmla="*/ 0 h 2188029"/>
              <a:gd name="connsiteX0" fmla="*/ 3687213 w 3687213"/>
              <a:gd name="connsiteY0" fmla="*/ 2395225 h 2395225"/>
              <a:gd name="connsiteX1" fmla="*/ 1776773 w 3687213"/>
              <a:gd name="connsiteY1" fmla="*/ 2184314 h 2395225"/>
              <a:gd name="connsiteX2" fmla="*/ 1477412 w 3687213"/>
              <a:gd name="connsiteY2" fmla="*/ 2136689 h 2395225"/>
              <a:gd name="connsiteX3" fmla="*/ 1041988 w 3687213"/>
              <a:gd name="connsiteY3" fmla="*/ 2055046 h 2395225"/>
              <a:gd name="connsiteX4" fmla="*/ 1078728 w 3687213"/>
              <a:gd name="connsiteY4" fmla="*/ 1762493 h 2395225"/>
              <a:gd name="connsiteX5" fmla="*/ 1059678 w 3687213"/>
              <a:gd name="connsiteY5" fmla="*/ 1615535 h 2395225"/>
              <a:gd name="connsiteX6" fmla="*/ 1076006 w 3687213"/>
              <a:gd name="connsiteY6" fmla="*/ 1512121 h 2395225"/>
              <a:gd name="connsiteX7" fmla="*/ 1074646 w 3687213"/>
              <a:gd name="connsiteY7" fmla="*/ 1358360 h 2395225"/>
              <a:gd name="connsiteX8" fmla="*/ 1067842 w 3687213"/>
              <a:gd name="connsiteY8" fmla="*/ 1102546 h 2395225"/>
              <a:gd name="connsiteX9" fmla="*/ 503147 w 3687213"/>
              <a:gd name="connsiteY9" fmla="*/ 718825 h 2395225"/>
              <a:gd name="connsiteX10" fmla="*/ 338499 w 3687213"/>
              <a:gd name="connsiteY10" fmla="*/ 528325 h 2395225"/>
              <a:gd name="connsiteX11" fmla="*/ 112621 w 3687213"/>
              <a:gd name="connsiteY11" fmla="*/ 439878 h 2395225"/>
              <a:gd name="connsiteX12" fmla="*/ 88128 w 3687213"/>
              <a:gd name="connsiteY12" fmla="*/ 368 h 2395225"/>
              <a:gd name="connsiteX13" fmla="*/ 1262424 w 3687213"/>
              <a:gd name="connsiteY13" fmla="*/ 362318 h 2395225"/>
              <a:gd name="connsiteX14" fmla="*/ 1327738 w 3687213"/>
              <a:gd name="connsiteY14" fmla="*/ 264346 h 2395225"/>
              <a:gd name="connsiteX15" fmla="*/ 1442038 w 3687213"/>
              <a:gd name="connsiteY15" fmla="*/ 248018 h 2395225"/>
              <a:gd name="connsiteX16" fmla="*/ 1499188 w 3687213"/>
              <a:gd name="connsiteY16" fmla="*/ 207196 h 2395225"/>
              <a:gd name="connsiteX0" fmla="*/ 3619592 w 3619592"/>
              <a:gd name="connsiteY0" fmla="*/ 2686594 h 2686594"/>
              <a:gd name="connsiteX1" fmla="*/ 1709152 w 3619592"/>
              <a:gd name="connsiteY1" fmla="*/ 2475683 h 2686594"/>
              <a:gd name="connsiteX2" fmla="*/ 1409791 w 3619592"/>
              <a:gd name="connsiteY2" fmla="*/ 2428058 h 2686594"/>
              <a:gd name="connsiteX3" fmla="*/ 974367 w 3619592"/>
              <a:gd name="connsiteY3" fmla="*/ 2346415 h 2686594"/>
              <a:gd name="connsiteX4" fmla="*/ 1011107 w 3619592"/>
              <a:gd name="connsiteY4" fmla="*/ 2053862 h 2686594"/>
              <a:gd name="connsiteX5" fmla="*/ 992057 w 3619592"/>
              <a:gd name="connsiteY5" fmla="*/ 1906904 h 2686594"/>
              <a:gd name="connsiteX6" fmla="*/ 1008385 w 3619592"/>
              <a:gd name="connsiteY6" fmla="*/ 1803490 h 2686594"/>
              <a:gd name="connsiteX7" fmla="*/ 1007025 w 3619592"/>
              <a:gd name="connsiteY7" fmla="*/ 1649729 h 2686594"/>
              <a:gd name="connsiteX8" fmla="*/ 1000221 w 3619592"/>
              <a:gd name="connsiteY8" fmla="*/ 1393915 h 2686594"/>
              <a:gd name="connsiteX9" fmla="*/ 435526 w 3619592"/>
              <a:gd name="connsiteY9" fmla="*/ 1010194 h 2686594"/>
              <a:gd name="connsiteX10" fmla="*/ 270878 w 3619592"/>
              <a:gd name="connsiteY10" fmla="*/ 819694 h 2686594"/>
              <a:gd name="connsiteX11" fmla="*/ 45000 w 3619592"/>
              <a:gd name="connsiteY11" fmla="*/ 731247 h 2686594"/>
              <a:gd name="connsiteX12" fmla="*/ 20507 w 3619592"/>
              <a:gd name="connsiteY12" fmla="*/ 291737 h 2686594"/>
              <a:gd name="connsiteX13" fmla="*/ 280403 w 3619592"/>
              <a:gd name="connsiteY13" fmla="*/ 5987 h 2686594"/>
              <a:gd name="connsiteX14" fmla="*/ 1260117 w 3619592"/>
              <a:gd name="connsiteY14" fmla="*/ 555715 h 2686594"/>
              <a:gd name="connsiteX15" fmla="*/ 1374417 w 3619592"/>
              <a:gd name="connsiteY15" fmla="*/ 539387 h 2686594"/>
              <a:gd name="connsiteX16" fmla="*/ 1431567 w 3619592"/>
              <a:gd name="connsiteY16" fmla="*/ 498565 h 2686594"/>
              <a:gd name="connsiteX0" fmla="*/ 3619592 w 3619592"/>
              <a:gd name="connsiteY0" fmla="*/ 3124709 h 3124709"/>
              <a:gd name="connsiteX1" fmla="*/ 1709152 w 3619592"/>
              <a:gd name="connsiteY1" fmla="*/ 2913798 h 3124709"/>
              <a:gd name="connsiteX2" fmla="*/ 1409791 w 3619592"/>
              <a:gd name="connsiteY2" fmla="*/ 2866173 h 3124709"/>
              <a:gd name="connsiteX3" fmla="*/ 974367 w 3619592"/>
              <a:gd name="connsiteY3" fmla="*/ 2784530 h 3124709"/>
              <a:gd name="connsiteX4" fmla="*/ 1011107 w 3619592"/>
              <a:gd name="connsiteY4" fmla="*/ 2491977 h 3124709"/>
              <a:gd name="connsiteX5" fmla="*/ 992057 w 3619592"/>
              <a:gd name="connsiteY5" fmla="*/ 2345019 h 3124709"/>
              <a:gd name="connsiteX6" fmla="*/ 1008385 w 3619592"/>
              <a:gd name="connsiteY6" fmla="*/ 2241605 h 3124709"/>
              <a:gd name="connsiteX7" fmla="*/ 1007025 w 3619592"/>
              <a:gd name="connsiteY7" fmla="*/ 2087844 h 3124709"/>
              <a:gd name="connsiteX8" fmla="*/ 1000221 w 3619592"/>
              <a:gd name="connsiteY8" fmla="*/ 1832030 h 3124709"/>
              <a:gd name="connsiteX9" fmla="*/ 435526 w 3619592"/>
              <a:gd name="connsiteY9" fmla="*/ 1448309 h 3124709"/>
              <a:gd name="connsiteX10" fmla="*/ 270878 w 3619592"/>
              <a:gd name="connsiteY10" fmla="*/ 1257809 h 3124709"/>
              <a:gd name="connsiteX11" fmla="*/ 45000 w 3619592"/>
              <a:gd name="connsiteY11" fmla="*/ 1169362 h 3124709"/>
              <a:gd name="connsiteX12" fmla="*/ 20507 w 3619592"/>
              <a:gd name="connsiteY12" fmla="*/ 729852 h 3124709"/>
              <a:gd name="connsiteX13" fmla="*/ 280403 w 3619592"/>
              <a:gd name="connsiteY13" fmla="*/ 444102 h 3124709"/>
              <a:gd name="connsiteX14" fmla="*/ 288567 w 3619592"/>
              <a:gd name="connsiteY14" fmla="*/ 12755 h 3124709"/>
              <a:gd name="connsiteX15" fmla="*/ 1374417 w 3619592"/>
              <a:gd name="connsiteY15" fmla="*/ 977502 h 3124709"/>
              <a:gd name="connsiteX16" fmla="*/ 1431567 w 3619592"/>
              <a:gd name="connsiteY16" fmla="*/ 936680 h 3124709"/>
              <a:gd name="connsiteX0" fmla="*/ 3613302 w 3613302"/>
              <a:gd name="connsiteY0" fmla="*/ 3129064 h 3129064"/>
              <a:gd name="connsiteX1" fmla="*/ 1702862 w 3613302"/>
              <a:gd name="connsiteY1" fmla="*/ 2918153 h 3129064"/>
              <a:gd name="connsiteX2" fmla="*/ 1403501 w 3613302"/>
              <a:gd name="connsiteY2" fmla="*/ 2870528 h 3129064"/>
              <a:gd name="connsiteX3" fmla="*/ 968077 w 3613302"/>
              <a:gd name="connsiteY3" fmla="*/ 2788885 h 3129064"/>
              <a:gd name="connsiteX4" fmla="*/ 1004817 w 3613302"/>
              <a:gd name="connsiteY4" fmla="*/ 2496332 h 3129064"/>
              <a:gd name="connsiteX5" fmla="*/ 985767 w 3613302"/>
              <a:gd name="connsiteY5" fmla="*/ 2349374 h 3129064"/>
              <a:gd name="connsiteX6" fmla="*/ 1002095 w 3613302"/>
              <a:gd name="connsiteY6" fmla="*/ 2245960 h 3129064"/>
              <a:gd name="connsiteX7" fmla="*/ 1000735 w 3613302"/>
              <a:gd name="connsiteY7" fmla="*/ 2092199 h 3129064"/>
              <a:gd name="connsiteX8" fmla="*/ 993931 w 3613302"/>
              <a:gd name="connsiteY8" fmla="*/ 1836385 h 3129064"/>
              <a:gd name="connsiteX9" fmla="*/ 429236 w 3613302"/>
              <a:gd name="connsiteY9" fmla="*/ 1452664 h 3129064"/>
              <a:gd name="connsiteX10" fmla="*/ 264588 w 3613302"/>
              <a:gd name="connsiteY10" fmla="*/ 1262164 h 3129064"/>
              <a:gd name="connsiteX11" fmla="*/ 38710 w 3613302"/>
              <a:gd name="connsiteY11" fmla="*/ 1173717 h 3129064"/>
              <a:gd name="connsiteX12" fmla="*/ 14217 w 3613302"/>
              <a:gd name="connsiteY12" fmla="*/ 734207 h 3129064"/>
              <a:gd name="connsiteX13" fmla="*/ 188388 w 3613302"/>
              <a:gd name="connsiteY13" fmla="*/ 391307 h 3129064"/>
              <a:gd name="connsiteX14" fmla="*/ 282277 w 3613302"/>
              <a:gd name="connsiteY14" fmla="*/ 17110 h 3129064"/>
              <a:gd name="connsiteX15" fmla="*/ 1368127 w 3613302"/>
              <a:gd name="connsiteY15" fmla="*/ 981857 h 3129064"/>
              <a:gd name="connsiteX16" fmla="*/ 1425277 w 3613302"/>
              <a:gd name="connsiteY16" fmla="*/ 941035 h 3129064"/>
              <a:gd name="connsiteX0" fmla="*/ 3613302 w 3613302"/>
              <a:gd name="connsiteY0" fmla="*/ 3483429 h 3483429"/>
              <a:gd name="connsiteX1" fmla="*/ 1702862 w 3613302"/>
              <a:gd name="connsiteY1" fmla="*/ 3272518 h 3483429"/>
              <a:gd name="connsiteX2" fmla="*/ 1403501 w 3613302"/>
              <a:gd name="connsiteY2" fmla="*/ 3224893 h 3483429"/>
              <a:gd name="connsiteX3" fmla="*/ 968077 w 3613302"/>
              <a:gd name="connsiteY3" fmla="*/ 3143250 h 3483429"/>
              <a:gd name="connsiteX4" fmla="*/ 1004817 w 3613302"/>
              <a:gd name="connsiteY4" fmla="*/ 2850697 h 3483429"/>
              <a:gd name="connsiteX5" fmla="*/ 985767 w 3613302"/>
              <a:gd name="connsiteY5" fmla="*/ 2703739 h 3483429"/>
              <a:gd name="connsiteX6" fmla="*/ 1002095 w 3613302"/>
              <a:gd name="connsiteY6" fmla="*/ 2600325 h 3483429"/>
              <a:gd name="connsiteX7" fmla="*/ 1000735 w 3613302"/>
              <a:gd name="connsiteY7" fmla="*/ 2446564 h 3483429"/>
              <a:gd name="connsiteX8" fmla="*/ 993931 w 3613302"/>
              <a:gd name="connsiteY8" fmla="*/ 2190750 h 3483429"/>
              <a:gd name="connsiteX9" fmla="*/ 429236 w 3613302"/>
              <a:gd name="connsiteY9" fmla="*/ 1807029 h 3483429"/>
              <a:gd name="connsiteX10" fmla="*/ 264588 w 3613302"/>
              <a:gd name="connsiteY10" fmla="*/ 1616529 h 3483429"/>
              <a:gd name="connsiteX11" fmla="*/ 38710 w 3613302"/>
              <a:gd name="connsiteY11" fmla="*/ 1528082 h 3483429"/>
              <a:gd name="connsiteX12" fmla="*/ 14217 w 3613302"/>
              <a:gd name="connsiteY12" fmla="*/ 1088572 h 3483429"/>
              <a:gd name="connsiteX13" fmla="*/ 188388 w 3613302"/>
              <a:gd name="connsiteY13" fmla="*/ 745672 h 3483429"/>
              <a:gd name="connsiteX14" fmla="*/ 282277 w 3613302"/>
              <a:gd name="connsiteY14" fmla="*/ 371475 h 3483429"/>
              <a:gd name="connsiteX15" fmla="*/ 1368127 w 3613302"/>
              <a:gd name="connsiteY15" fmla="*/ 1336222 h 3483429"/>
              <a:gd name="connsiteX16" fmla="*/ 272752 w 3613302"/>
              <a:gd name="connsiteY16" fmla="*/ 0 h 3483429"/>
              <a:gd name="connsiteX0" fmla="*/ 3613302 w 3613302"/>
              <a:gd name="connsiteY0" fmla="*/ 3483429 h 3483429"/>
              <a:gd name="connsiteX1" fmla="*/ 1702862 w 3613302"/>
              <a:gd name="connsiteY1" fmla="*/ 3272518 h 3483429"/>
              <a:gd name="connsiteX2" fmla="*/ 1403501 w 3613302"/>
              <a:gd name="connsiteY2" fmla="*/ 3224893 h 3483429"/>
              <a:gd name="connsiteX3" fmla="*/ 968077 w 3613302"/>
              <a:gd name="connsiteY3" fmla="*/ 3143250 h 3483429"/>
              <a:gd name="connsiteX4" fmla="*/ 1004817 w 3613302"/>
              <a:gd name="connsiteY4" fmla="*/ 2850697 h 3483429"/>
              <a:gd name="connsiteX5" fmla="*/ 985767 w 3613302"/>
              <a:gd name="connsiteY5" fmla="*/ 2703739 h 3483429"/>
              <a:gd name="connsiteX6" fmla="*/ 1002095 w 3613302"/>
              <a:gd name="connsiteY6" fmla="*/ 2600325 h 3483429"/>
              <a:gd name="connsiteX7" fmla="*/ 1000735 w 3613302"/>
              <a:gd name="connsiteY7" fmla="*/ 2446564 h 3483429"/>
              <a:gd name="connsiteX8" fmla="*/ 993931 w 3613302"/>
              <a:gd name="connsiteY8" fmla="*/ 2190750 h 3483429"/>
              <a:gd name="connsiteX9" fmla="*/ 429236 w 3613302"/>
              <a:gd name="connsiteY9" fmla="*/ 1807029 h 3483429"/>
              <a:gd name="connsiteX10" fmla="*/ 264588 w 3613302"/>
              <a:gd name="connsiteY10" fmla="*/ 1616529 h 3483429"/>
              <a:gd name="connsiteX11" fmla="*/ 38710 w 3613302"/>
              <a:gd name="connsiteY11" fmla="*/ 1528082 h 3483429"/>
              <a:gd name="connsiteX12" fmla="*/ 14217 w 3613302"/>
              <a:gd name="connsiteY12" fmla="*/ 1088572 h 3483429"/>
              <a:gd name="connsiteX13" fmla="*/ 188388 w 3613302"/>
              <a:gd name="connsiteY13" fmla="*/ 745672 h 3483429"/>
              <a:gd name="connsiteX14" fmla="*/ 282277 w 3613302"/>
              <a:gd name="connsiteY14" fmla="*/ 371475 h 3483429"/>
              <a:gd name="connsiteX15" fmla="*/ 177502 w 3613302"/>
              <a:gd name="connsiteY15" fmla="*/ 107497 h 3483429"/>
              <a:gd name="connsiteX16" fmla="*/ 272752 w 3613302"/>
              <a:gd name="connsiteY16" fmla="*/ 0 h 3483429"/>
              <a:gd name="connsiteX0" fmla="*/ 3613302 w 3613302"/>
              <a:gd name="connsiteY0" fmla="*/ 3483429 h 3483429"/>
              <a:gd name="connsiteX1" fmla="*/ 1702862 w 3613302"/>
              <a:gd name="connsiteY1" fmla="*/ 3272518 h 3483429"/>
              <a:gd name="connsiteX2" fmla="*/ 1403501 w 3613302"/>
              <a:gd name="connsiteY2" fmla="*/ 3224893 h 3483429"/>
              <a:gd name="connsiteX3" fmla="*/ 968077 w 3613302"/>
              <a:gd name="connsiteY3" fmla="*/ 3143250 h 3483429"/>
              <a:gd name="connsiteX4" fmla="*/ 1004817 w 3613302"/>
              <a:gd name="connsiteY4" fmla="*/ 2850697 h 3483429"/>
              <a:gd name="connsiteX5" fmla="*/ 985767 w 3613302"/>
              <a:gd name="connsiteY5" fmla="*/ 2703739 h 3483429"/>
              <a:gd name="connsiteX6" fmla="*/ 1002095 w 3613302"/>
              <a:gd name="connsiteY6" fmla="*/ 2600325 h 3483429"/>
              <a:gd name="connsiteX7" fmla="*/ 1000735 w 3613302"/>
              <a:gd name="connsiteY7" fmla="*/ 2446564 h 3483429"/>
              <a:gd name="connsiteX8" fmla="*/ 993931 w 3613302"/>
              <a:gd name="connsiteY8" fmla="*/ 2190750 h 3483429"/>
              <a:gd name="connsiteX9" fmla="*/ 429236 w 3613302"/>
              <a:gd name="connsiteY9" fmla="*/ 1807029 h 3483429"/>
              <a:gd name="connsiteX10" fmla="*/ 264588 w 3613302"/>
              <a:gd name="connsiteY10" fmla="*/ 1616529 h 3483429"/>
              <a:gd name="connsiteX11" fmla="*/ 38710 w 3613302"/>
              <a:gd name="connsiteY11" fmla="*/ 1528082 h 3483429"/>
              <a:gd name="connsiteX12" fmla="*/ 14217 w 3613302"/>
              <a:gd name="connsiteY12" fmla="*/ 1088572 h 3483429"/>
              <a:gd name="connsiteX13" fmla="*/ 188388 w 3613302"/>
              <a:gd name="connsiteY13" fmla="*/ 745672 h 3483429"/>
              <a:gd name="connsiteX14" fmla="*/ 234652 w 3613302"/>
              <a:gd name="connsiteY14" fmla="*/ 361950 h 3483429"/>
              <a:gd name="connsiteX15" fmla="*/ 177502 w 3613302"/>
              <a:gd name="connsiteY15" fmla="*/ 107497 h 3483429"/>
              <a:gd name="connsiteX16" fmla="*/ 272752 w 3613302"/>
              <a:gd name="connsiteY16" fmla="*/ 0 h 3483429"/>
              <a:gd name="connsiteX0" fmla="*/ 3613302 w 3613302"/>
              <a:gd name="connsiteY0" fmla="*/ 3483429 h 3483429"/>
              <a:gd name="connsiteX1" fmla="*/ 1702862 w 3613302"/>
              <a:gd name="connsiteY1" fmla="*/ 3272518 h 3483429"/>
              <a:gd name="connsiteX2" fmla="*/ 1403501 w 3613302"/>
              <a:gd name="connsiteY2" fmla="*/ 3224893 h 3483429"/>
              <a:gd name="connsiteX3" fmla="*/ 968077 w 3613302"/>
              <a:gd name="connsiteY3" fmla="*/ 3143250 h 3483429"/>
              <a:gd name="connsiteX4" fmla="*/ 1004817 w 3613302"/>
              <a:gd name="connsiteY4" fmla="*/ 2850697 h 3483429"/>
              <a:gd name="connsiteX5" fmla="*/ 985767 w 3613302"/>
              <a:gd name="connsiteY5" fmla="*/ 2703739 h 3483429"/>
              <a:gd name="connsiteX6" fmla="*/ 1002095 w 3613302"/>
              <a:gd name="connsiteY6" fmla="*/ 2600325 h 3483429"/>
              <a:gd name="connsiteX7" fmla="*/ 1000735 w 3613302"/>
              <a:gd name="connsiteY7" fmla="*/ 2446564 h 3483429"/>
              <a:gd name="connsiteX8" fmla="*/ 993931 w 3613302"/>
              <a:gd name="connsiteY8" fmla="*/ 2190750 h 3483429"/>
              <a:gd name="connsiteX9" fmla="*/ 429236 w 3613302"/>
              <a:gd name="connsiteY9" fmla="*/ 1807029 h 3483429"/>
              <a:gd name="connsiteX10" fmla="*/ 264588 w 3613302"/>
              <a:gd name="connsiteY10" fmla="*/ 1616529 h 3483429"/>
              <a:gd name="connsiteX11" fmla="*/ 38710 w 3613302"/>
              <a:gd name="connsiteY11" fmla="*/ 1528082 h 3483429"/>
              <a:gd name="connsiteX12" fmla="*/ 14217 w 3613302"/>
              <a:gd name="connsiteY12" fmla="*/ 1088572 h 3483429"/>
              <a:gd name="connsiteX13" fmla="*/ 188388 w 3613302"/>
              <a:gd name="connsiteY13" fmla="*/ 745672 h 3483429"/>
              <a:gd name="connsiteX14" fmla="*/ 234652 w 3613302"/>
              <a:gd name="connsiteY14" fmla="*/ 361950 h 3483429"/>
              <a:gd name="connsiteX15" fmla="*/ 177502 w 3613302"/>
              <a:gd name="connsiteY15" fmla="*/ 107497 h 3483429"/>
              <a:gd name="connsiteX16" fmla="*/ 272752 w 3613302"/>
              <a:gd name="connsiteY16" fmla="*/ 0 h 3483429"/>
              <a:gd name="connsiteX0" fmla="*/ 3611219 w 3611219"/>
              <a:gd name="connsiteY0" fmla="*/ 3483429 h 3483429"/>
              <a:gd name="connsiteX1" fmla="*/ 1700779 w 3611219"/>
              <a:gd name="connsiteY1" fmla="*/ 3272518 h 3483429"/>
              <a:gd name="connsiteX2" fmla="*/ 1401418 w 3611219"/>
              <a:gd name="connsiteY2" fmla="*/ 3224893 h 3483429"/>
              <a:gd name="connsiteX3" fmla="*/ 965994 w 3611219"/>
              <a:gd name="connsiteY3" fmla="*/ 3143250 h 3483429"/>
              <a:gd name="connsiteX4" fmla="*/ 1002734 w 3611219"/>
              <a:gd name="connsiteY4" fmla="*/ 2850697 h 3483429"/>
              <a:gd name="connsiteX5" fmla="*/ 983684 w 3611219"/>
              <a:gd name="connsiteY5" fmla="*/ 2703739 h 3483429"/>
              <a:gd name="connsiteX6" fmla="*/ 1000012 w 3611219"/>
              <a:gd name="connsiteY6" fmla="*/ 2600325 h 3483429"/>
              <a:gd name="connsiteX7" fmla="*/ 998652 w 3611219"/>
              <a:gd name="connsiteY7" fmla="*/ 2446564 h 3483429"/>
              <a:gd name="connsiteX8" fmla="*/ 991848 w 3611219"/>
              <a:gd name="connsiteY8" fmla="*/ 2190750 h 3483429"/>
              <a:gd name="connsiteX9" fmla="*/ 427153 w 3611219"/>
              <a:gd name="connsiteY9" fmla="*/ 1807029 h 3483429"/>
              <a:gd name="connsiteX10" fmla="*/ 262505 w 3611219"/>
              <a:gd name="connsiteY10" fmla="*/ 1616529 h 3483429"/>
              <a:gd name="connsiteX11" fmla="*/ 36627 w 3611219"/>
              <a:gd name="connsiteY11" fmla="*/ 1528082 h 3483429"/>
              <a:gd name="connsiteX12" fmla="*/ 12134 w 3611219"/>
              <a:gd name="connsiteY12" fmla="*/ 1088572 h 3483429"/>
              <a:gd name="connsiteX13" fmla="*/ 157730 w 3611219"/>
              <a:gd name="connsiteY13" fmla="*/ 678997 h 3483429"/>
              <a:gd name="connsiteX14" fmla="*/ 232569 w 3611219"/>
              <a:gd name="connsiteY14" fmla="*/ 361950 h 3483429"/>
              <a:gd name="connsiteX15" fmla="*/ 175419 w 3611219"/>
              <a:gd name="connsiteY15" fmla="*/ 107497 h 3483429"/>
              <a:gd name="connsiteX16" fmla="*/ 270669 w 3611219"/>
              <a:gd name="connsiteY16" fmla="*/ 0 h 3483429"/>
              <a:gd name="connsiteX0" fmla="*/ 3673390 w 3673390"/>
              <a:gd name="connsiteY0" fmla="*/ 3483429 h 3483429"/>
              <a:gd name="connsiteX1" fmla="*/ 1762950 w 3673390"/>
              <a:gd name="connsiteY1" fmla="*/ 3272518 h 3483429"/>
              <a:gd name="connsiteX2" fmla="*/ 1463589 w 3673390"/>
              <a:gd name="connsiteY2" fmla="*/ 3224893 h 3483429"/>
              <a:gd name="connsiteX3" fmla="*/ 1028165 w 3673390"/>
              <a:gd name="connsiteY3" fmla="*/ 3143250 h 3483429"/>
              <a:gd name="connsiteX4" fmla="*/ 1064905 w 3673390"/>
              <a:gd name="connsiteY4" fmla="*/ 2850697 h 3483429"/>
              <a:gd name="connsiteX5" fmla="*/ 1045855 w 3673390"/>
              <a:gd name="connsiteY5" fmla="*/ 2703739 h 3483429"/>
              <a:gd name="connsiteX6" fmla="*/ 1062183 w 3673390"/>
              <a:gd name="connsiteY6" fmla="*/ 2600325 h 3483429"/>
              <a:gd name="connsiteX7" fmla="*/ 1060823 w 3673390"/>
              <a:gd name="connsiteY7" fmla="*/ 2446564 h 3483429"/>
              <a:gd name="connsiteX8" fmla="*/ 1054019 w 3673390"/>
              <a:gd name="connsiteY8" fmla="*/ 2190750 h 3483429"/>
              <a:gd name="connsiteX9" fmla="*/ 489324 w 3673390"/>
              <a:gd name="connsiteY9" fmla="*/ 1807029 h 3483429"/>
              <a:gd name="connsiteX10" fmla="*/ 324676 w 3673390"/>
              <a:gd name="connsiteY10" fmla="*/ 1616529 h 3483429"/>
              <a:gd name="connsiteX11" fmla="*/ 13073 w 3673390"/>
              <a:gd name="connsiteY11" fmla="*/ 1423307 h 3483429"/>
              <a:gd name="connsiteX12" fmla="*/ 74305 w 3673390"/>
              <a:gd name="connsiteY12" fmla="*/ 1088572 h 3483429"/>
              <a:gd name="connsiteX13" fmla="*/ 219901 w 3673390"/>
              <a:gd name="connsiteY13" fmla="*/ 678997 h 3483429"/>
              <a:gd name="connsiteX14" fmla="*/ 294740 w 3673390"/>
              <a:gd name="connsiteY14" fmla="*/ 361950 h 3483429"/>
              <a:gd name="connsiteX15" fmla="*/ 237590 w 3673390"/>
              <a:gd name="connsiteY15" fmla="*/ 107497 h 3483429"/>
              <a:gd name="connsiteX16" fmla="*/ 332840 w 3673390"/>
              <a:gd name="connsiteY16" fmla="*/ 0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3390" h="3483429">
                <a:moveTo>
                  <a:pt x="3673390" y="3483429"/>
                </a:moveTo>
                <a:cubicBezTo>
                  <a:pt x="3619641" y="3446009"/>
                  <a:pt x="2131250" y="3315607"/>
                  <a:pt x="1762950" y="3272518"/>
                </a:cubicBezTo>
                <a:cubicBezTo>
                  <a:pt x="1394650" y="3229429"/>
                  <a:pt x="1471753" y="3238500"/>
                  <a:pt x="1463589" y="3224893"/>
                </a:cubicBezTo>
                <a:cubicBezTo>
                  <a:pt x="1455425" y="3211286"/>
                  <a:pt x="1094612" y="3205616"/>
                  <a:pt x="1028165" y="3143250"/>
                </a:cubicBezTo>
                <a:cubicBezTo>
                  <a:pt x="961718" y="3080884"/>
                  <a:pt x="1061957" y="2923949"/>
                  <a:pt x="1064905" y="2850697"/>
                </a:cubicBezTo>
                <a:cubicBezTo>
                  <a:pt x="1067853" y="2777445"/>
                  <a:pt x="1046309" y="2745468"/>
                  <a:pt x="1045855" y="2703739"/>
                </a:cubicBezTo>
                <a:cubicBezTo>
                  <a:pt x="1045401" y="2662010"/>
                  <a:pt x="1059688" y="2643188"/>
                  <a:pt x="1062183" y="2600325"/>
                </a:cubicBezTo>
                <a:cubicBezTo>
                  <a:pt x="1064678" y="2557462"/>
                  <a:pt x="1062184" y="2514826"/>
                  <a:pt x="1060823" y="2446564"/>
                </a:cubicBezTo>
                <a:cubicBezTo>
                  <a:pt x="1059462" y="2378302"/>
                  <a:pt x="1149269" y="2297339"/>
                  <a:pt x="1054019" y="2190750"/>
                </a:cubicBezTo>
                <a:cubicBezTo>
                  <a:pt x="958769" y="2084161"/>
                  <a:pt x="610881" y="1902732"/>
                  <a:pt x="489324" y="1807029"/>
                </a:cubicBezTo>
                <a:cubicBezTo>
                  <a:pt x="367767" y="1711326"/>
                  <a:pt x="404051" y="1680483"/>
                  <a:pt x="324676" y="1616529"/>
                </a:cubicBezTo>
                <a:cubicBezTo>
                  <a:pt x="245301" y="1552575"/>
                  <a:pt x="54801" y="1511300"/>
                  <a:pt x="13073" y="1423307"/>
                </a:cubicBezTo>
                <a:cubicBezTo>
                  <a:pt x="-28655" y="1335314"/>
                  <a:pt x="39834" y="1212624"/>
                  <a:pt x="74305" y="1088572"/>
                </a:cubicBezTo>
                <a:cubicBezTo>
                  <a:pt x="108776" y="964520"/>
                  <a:pt x="183162" y="800101"/>
                  <a:pt x="219901" y="678997"/>
                </a:cubicBezTo>
                <a:cubicBezTo>
                  <a:pt x="256640" y="557893"/>
                  <a:pt x="291792" y="457200"/>
                  <a:pt x="294740" y="361950"/>
                </a:cubicBezTo>
                <a:cubicBezTo>
                  <a:pt x="297688" y="266700"/>
                  <a:pt x="231240" y="167822"/>
                  <a:pt x="237590" y="107497"/>
                </a:cubicBezTo>
                <a:cubicBezTo>
                  <a:pt x="243940" y="47172"/>
                  <a:pt x="505651" y="53068"/>
                  <a:pt x="33284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8" rIns="91430" bIns="45718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53" name="Прямоугольник 1152"/>
          <p:cNvSpPr/>
          <p:nvPr/>
        </p:nvSpPr>
        <p:spPr>
          <a:xfrm>
            <a:off x="2054225" y="6108700"/>
            <a:ext cx="2152650" cy="442913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3" tIns="35998" rIns="71993" bIns="35998" anchor="ctr" anchorCtr="1">
            <a:spAutoFit/>
          </a:bodyPr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Отрезанные </a:t>
            </a:r>
            <a:r>
              <a:rPr lang="ru-RU" sz="1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Объездная дорога: </a:t>
            </a: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grpSp>
        <p:nvGrpSpPr>
          <p:cNvPr id="23577" name="Группа 776"/>
          <p:cNvGrpSpPr>
            <a:grpSpLocks/>
          </p:cNvGrpSpPr>
          <p:nvPr/>
        </p:nvGrpSpPr>
        <p:grpSpPr bwMode="auto">
          <a:xfrm>
            <a:off x="11458575" y="100013"/>
            <a:ext cx="625475" cy="606425"/>
            <a:chOff x="11467356" y="61730"/>
            <a:chExt cx="625999" cy="526433"/>
          </a:xfrm>
        </p:grpSpPr>
        <p:sp>
          <p:nvSpPr>
            <p:cNvPr id="779" name="Oval 44"/>
            <p:cNvSpPr>
              <a:spLocks noChangeArrowheads="1"/>
            </p:cNvSpPr>
            <p:nvPr/>
          </p:nvSpPr>
          <p:spPr bwMode="auto">
            <a:xfrm>
              <a:off x="11467356" y="61730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3" name="Oval 45"/>
            <p:cNvSpPr>
              <a:spLocks noChangeArrowheads="1"/>
            </p:cNvSpPr>
            <p:nvPr/>
          </p:nvSpPr>
          <p:spPr bwMode="auto">
            <a:xfrm>
              <a:off x="11481656" y="68620"/>
              <a:ext cx="600578" cy="50438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4" name="Oval 46"/>
            <p:cNvSpPr>
              <a:spLocks noChangeArrowheads="1"/>
            </p:cNvSpPr>
            <p:nvPr/>
          </p:nvSpPr>
          <p:spPr bwMode="auto">
            <a:xfrm>
              <a:off x="11557920" y="134769"/>
              <a:ext cx="454405" cy="383111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5" name="Oval 47"/>
            <p:cNvSpPr>
              <a:spLocks noChangeArrowheads="1"/>
            </p:cNvSpPr>
            <p:nvPr/>
          </p:nvSpPr>
          <p:spPr bwMode="auto">
            <a:xfrm>
              <a:off x="11569041" y="145793"/>
              <a:ext cx="438517" cy="367952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6" name="Freeform 48"/>
            <p:cNvSpPr>
              <a:spLocks noEditPoints="1"/>
            </p:cNvSpPr>
            <p:nvPr/>
          </p:nvSpPr>
          <p:spPr bwMode="auto">
            <a:xfrm>
              <a:off x="11607173" y="82401"/>
              <a:ext cx="362253" cy="85442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3596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91510" y="251440"/>
              <a:ext cx="374664" cy="2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" name="AutoShape 50"/>
            <p:cNvSpPr>
              <a:spLocks noChangeArrowheads="1"/>
            </p:cNvSpPr>
            <p:nvPr/>
          </p:nvSpPr>
          <p:spPr bwMode="auto">
            <a:xfrm>
              <a:off x="11519788" y="177490"/>
              <a:ext cx="522725" cy="4079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11698871" y="134429"/>
              <a:ext cx="161042" cy="177940"/>
              <a:chOff x="3374" y="926"/>
              <a:chExt cx="585" cy="771"/>
            </a:xfrm>
          </p:grpSpPr>
          <p:sp>
            <p:nvSpPr>
              <p:cNvPr id="797" name="Freeform 52"/>
              <p:cNvSpPr>
                <a:spLocks/>
              </p:cNvSpPr>
              <p:nvPr/>
            </p:nvSpPr>
            <p:spPr bwMode="auto">
              <a:xfrm>
                <a:off x="3514" y="1316"/>
                <a:ext cx="312" cy="382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8" name="Freeform 53"/>
              <p:cNvSpPr>
                <a:spLocks/>
              </p:cNvSpPr>
              <p:nvPr/>
            </p:nvSpPr>
            <p:spPr bwMode="auto">
              <a:xfrm>
                <a:off x="3572" y="1226"/>
                <a:ext cx="196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9" name="Freeform 54"/>
              <p:cNvSpPr>
                <a:spLocks/>
              </p:cNvSpPr>
              <p:nvPr/>
            </p:nvSpPr>
            <p:spPr bwMode="auto">
              <a:xfrm>
                <a:off x="3572" y="1178"/>
                <a:ext cx="196" cy="107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0" name="Freeform 55"/>
              <p:cNvSpPr>
                <a:spLocks/>
              </p:cNvSpPr>
              <p:nvPr/>
            </p:nvSpPr>
            <p:spPr bwMode="auto">
              <a:xfrm>
                <a:off x="3560" y="1262"/>
                <a:ext cx="52" cy="36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1" name="Freeform 56"/>
              <p:cNvSpPr>
                <a:spLocks/>
              </p:cNvSpPr>
              <p:nvPr/>
            </p:nvSpPr>
            <p:spPr bwMode="auto">
              <a:xfrm>
                <a:off x="3716" y="1262"/>
                <a:ext cx="58" cy="36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2" name="Freeform 57"/>
              <p:cNvSpPr>
                <a:spLocks/>
              </p:cNvSpPr>
              <p:nvPr/>
            </p:nvSpPr>
            <p:spPr bwMode="auto">
              <a:xfrm>
                <a:off x="3543" y="1477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3" name="Freeform 58"/>
              <p:cNvSpPr>
                <a:spLocks/>
              </p:cNvSpPr>
              <p:nvPr/>
            </p:nvSpPr>
            <p:spPr bwMode="auto">
              <a:xfrm>
                <a:off x="3595" y="1525"/>
                <a:ext cx="40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4" name="Freeform 59"/>
              <p:cNvSpPr>
                <a:spLocks/>
              </p:cNvSpPr>
              <p:nvPr/>
            </p:nvSpPr>
            <p:spPr bwMode="auto">
              <a:xfrm>
                <a:off x="3537" y="1435"/>
                <a:ext cx="63" cy="66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5" name="Freeform 60"/>
              <p:cNvSpPr>
                <a:spLocks/>
              </p:cNvSpPr>
              <p:nvPr/>
            </p:nvSpPr>
            <p:spPr bwMode="auto">
              <a:xfrm>
                <a:off x="3543" y="1435"/>
                <a:ext cx="58" cy="90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6" name="Freeform 61"/>
              <p:cNvSpPr>
                <a:spLocks/>
              </p:cNvSpPr>
              <p:nvPr/>
            </p:nvSpPr>
            <p:spPr bwMode="auto">
              <a:xfrm>
                <a:off x="3578" y="1435"/>
                <a:ext cx="58" cy="54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7" name="Freeform 62"/>
              <p:cNvSpPr>
                <a:spLocks/>
              </p:cNvSpPr>
              <p:nvPr/>
            </p:nvSpPr>
            <p:spPr bwMode="auto">
              <a:xfrm>
                <a:off x="3595" y="1471"/>
                <a:ext cx="40" cy="18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8" name="Freeform 63"/>
              <p:cNvSpPr>
                <a:spLocks/>
              </p:cNvSpPr>
              <p:nvPr/>
            </p:nvSpPr>
            <p:spPr bwMode="auto">
              <a:xfrm>
                <a:off x="3526" y="1447"/>
                <a:ext cx="52" cy="30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9" name="Freeform 64"/>
              <p:cNvSpPr>
                <a:spLocks/>
              </p:cNvSpPr>
              <p:nvPr/>
            </p:nvSpPr>
            <p:spPr bwMode="auto">
              <a:xfrm>
                <a:off x="3543" y="1435"/>
                <a:ext cx="58" cy="66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0" name="Freeform 65"/>
              <p:cNvSpPr>
                <a:spLocks/>
              </p:cNvSpPr>
              <p:nvPr/>
            </p:nvSpPr>
            <p:spPr bwMode="auto">
              <a:xfrm>
                <a:off x="3560" y="1513"/>
                <a:ext cx="75" cy="60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1" name="Freeform 66"/>
              <p:cNvSpPr>
                <a:spLocks/>
              </p:cNvSpPr>
              <p:nvPr/>
            </p:nvSpPr>
            <p:spPr bwMode="auto">
              <a:xfrm>
                <a:off x="3572" y="1560"/>
                <a:ext cx="23" cy="54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2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5" cy="113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3" name="Freeform 68"/>
              <p:cNvSpPr>
                <a:spLocks/>
              </p:cNvSpPr>
              <p:nvPr/>
            </p:nvSpPr>
            <p:spPr bwMode="auto">
              <a:xfrm>
                <a:off x="3601" y="1548"/>
                <a:ext cx="35" cy="113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4" name="Freeform 69"/>
              <p:cNvSpPr>
                <a:spLocks/>
              </p:cNvSpPr>
              <p:nvPr/>
            </p:nvSpPr>
            <p:spPr bwMode="auto">
              <a:xfrm>
                <a:off x="3635" y="1560"/>
                <a:ext cx="35" cy="125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5" name="Freeform 70"/>
              <p:cNvSpPr>
                <a:spLocks/>
              </p:cNvSpPr>
              <p:nvPr/>
            </p:nvSpPr>
            <p:spPr bwMode="auto">
              <a:xfrm>
                <a:off x="3699" y="1477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6" name="Freeform 71"/>
              <p:cNvSpPr>
                <a:spLocks/>
              </p:cNvSpPr>
              <p:nvPr/>
            </p:nvSpPr>
            <p:spPr bwMode="auto">
              <a:xfrm>
                <a:off x="3699" y="1525"/>
                <a:ext cx="46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7" name="Freeform 72"/>
              <p:cNvSpPr>
                <a:spLocks/>
              </p:cNvSpPr>
              <p:nvPr/>
            </p:nvSpPr>
            <p:spPr bwMode="auto">
              <a:xfrm>
                <a:off x="3733" y="1435"/>
                <a:ext cx="75" cy="66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8" name="Freeform 73"/>
              <p:cNvSpPr>
                <a:spLocks/>
              </p:cNvSpPr>
              <p:nvPr/>
            </p:nvSpPr>
            <p:spPr bwMode="auto">
              <a:xfrm>
                <a:off x="3733" y="1435"/>
                <a:ext cx="58" cy="90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9" name="Freeform 74"/>
              <p:cNvSpPr>
                <a:spLocks/>
              </p:cNvSpPr>
              <p:nvPr/>
            </p:nvSpPr>
            <p:spPr bwMode="auto">
              <a:xfrm>
                <a:off x="3705" y="1435"/>
                <a:ext cx="46" cy="54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0" name="Freeform 75"/>
              <p:cNvSpPr>
                <a:spLocks/>
              </p:cNvSpPr>
              <p:nvPr/>
            </p:nvSpPr>
            <p:spPr bwMode="auto">
              <a:xfrm>
                <a:off x="3699" y="1471"/>
                <a:ext cx="46" cy="18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1" name="Freeform 76"/>
              <p:cNvSpPr>
                <a:spLocks/>
              </p:cNvSpPr>
              <p:nvPr/>
            </p:nvSpPr>
            <p:spPr bwMode="auto">
              <a:xfrm>
                <a:off x="3751" y="1447"/>
                <a:ext cx="58" cy="30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" name="Freeform 77"/>
              <p:cNvSpPr>
                <a:spLocks/>
              </p:cNvSpPr>
              <p:nvPr/>
            </p:nvSpPr>
            <p:spPr bwMode="auto">
              <a:xfrm>
                <a:off x="3733" y="1435"/>
                <a:ext cx="58" cy="66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3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5" cy="60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4" name="Freeform 79"/>
              <p:cNvSpPr>
                <a:spLocks/>
              </p:cNvSpPr>
              <p:nvPr/>
            </p:nvSpPr>
            <p:spPr bwMode="auto">
              <a:xfrm>
                <a:off x="3745" y="1560"/>
                <a:ext cx="23" cy="54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5" name="Freeform 80"/>
              <p:cNvSpPr>
                <a:spLocks/>
              </p:cNvSpPr>
              <p:nvPr/>
            </p:nvSpPr>
            <p:spPr bwMode="auto">
              <a:xfrm>
                <a:off x="3699" y="1537"/>
                <a:ext cx="46" cy="113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6" name="Freeform 81"/>
              <p:cNvSpPr>
                <a:spLocks/>
              </p:cNvSpPr>
              <p:nvPr/>
            </p:nvSpPr>
            <p:spPr bwMode="auto">
              <a:xfrm>
                <a:off x="3699" y="1548"/>
                <a:ext cx="35" cy="113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7" name="Freeform 82"/>
              <p:cNvSpPr>
                <a:spLocks/>
              </p:cNvSpPr>
              <p:nvPr/>
            </p:nvSpPr>
            <p:spPr bwMode="auto">
              <a:xfrm>
                <a:off x="3670" y="1560"/>
                <a:ext cx="29" cy="125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8" name="Freeform 83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9" name="Freeform 84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0" name="Freeform 85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1" name="Freeform 86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2" name="Freeform 87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3" name="Freeform 88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4" name="Freeform 89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5" name="Freeform 90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6" name="Freeform 91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7" name="Freeform 92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8" name="Freeform 93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9" name="Freeform 94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0" name="Freeform 95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1" name="Freeform 96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97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98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4" name="Freeform 99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5" name="Freeform 100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6" name="Freeform 101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7" name="Freeform 102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8" name="Freeform 103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9" name="Freeform 104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" name="Freeform 105"/>
              <p:cNvSpPr>
                <a:spLocks/>
              </p:cNvSpPr>
              <p:nvPr/>
            </p:nvSpPr>
            <p:spPr bwMode="auto">
              <a:xfrm>
                <a:off x="3376" y="1399"/>
                <a:ext cx="52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1" name="Freeform 106"/>
              <p:cNvSpPr>
                <a:spLocks/>
              </p:cNvSpPr>
              <p:nvPr/>
            </p:nvSpPr>
            <p:spPr bwMode="auto">
              <a:xfrm>
                <a:off x="3410" y="1387"/>
                <a:ext cx="52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2" name="Freeform 107"/>
              <p:cNvSpPr>
                <a:spLocks/>
              </p:cNvSpPr>
              <p:nvPr/>
            </p:nvSpPr>
            <p:spPr bwMode="auto">
              <a:xfrm>
                <a:off x="3433" y="1375"/>
                <a:ext cx="46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3" name="Freeform 108"/>
              <p:cNvSpPr>
                <a:spLocks/>
              </p:cNvSpPr>
              <p:nvPr/>
            </p:nvSpPr>
            <p:spPr bwMode="auto">
              <a:xfrm>
                <a:off x="3462" y="1351"/>
                <a:ext cx="40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4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6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5" name="Freeform 110"/>
              <p:cNvSpPr>
                <a:spLocks/>
              </p:cNvSpPr>
              <p:nvPr/>
            </p:nvSpPr>
            <p:spPr bwMode="auto">
              <a:xfrm>
                <a:off x="3514" y="1328"/>
                <a:ext cx="46" cy="143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6" name="Freeform 111"/>
              <p:cNvSpPr>
                <a:spLocks/>
              </p:cNvSpPr>
              <p:nvPr/>
            </p:nvSpPr>
            <p:spPr bwMode="auto">
              <a:xfrm>
                <a:off x="3537" y="1310"/>
                <a:ext cx="40" cy="125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7" name="Freeform 112"/>
              <p:cNvSpPr>
                <a:spLocks/>
              </p:cNvSpPr>
              <p:nvPr/>
            </p:nvSpPr>
            <p:spPr bwMode="auto">
              <a:xfrm>
                <a:off x="3560" y="1298"/>
                <a:ext cx="40" cy="113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8" name="Freeform 113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9" name="Freeform 114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0" name="Freeform 115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1" name="Freeform 116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2" name="Freeform 117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3" name="Freeform 118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4" name="Freeform 119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5" name="Freeform 120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6" name="Freeform 121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7" name="Freeform 122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8" name="Freeform 123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9" name="Freeform 124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0" name="Freeform 125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1" name="Freeform 126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2" name="Freeform 127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3" name="Freeform 128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4" name="Freeform 129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5" name="Freeform 130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6" name="Freeform 131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7" name="Freeform 132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8" name="Freeform 133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9" name="Freeform 134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0" name="Freeform 135"/>
              <p:cNvSpPr>
                <a:spLocks/>
              </p:cNvSpPr>
              <p:nvPr/>
            </p:nvSpPr>
            <p:spPr bwMode="auto">
              <a:xfrm>
                <a:off x="3595" y="1286"/>
                <a:ext cx="40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1" name="Freeform 136"/>
              <p:cNvSpPr>
                <a:spLocks/>
              </p:cNvSpPr>
              <p:nvPr/>
            </p:nvSpPr>
            <p:spPr bwMode="auto">
              <a:xfrm>
                <a:off x="3387" y="1328"/>
                <a:ext cx="75" cy="107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2" name="Freeform 137"/>
              <p:cNvSpPr>
                <a:spLocks/>
              </p:cNvSpPr>
              <p:nvPr/>
            </p:nvSpPr>
            <p:spPr bwMode="auto">
              <a:xfrm>
                <a:off x="3428" y="1316"/>
                <a:ext cx="63" cy="107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3" name="Freeform 138"/>
              <p:cNvSpPr>
                <a:spLocks/>
              </p:cNvSpPr>
              <p:nvPr/>
            </p:nvSpPr>
            <p:spPr bwMode="auto">
              <a:xfrm>
                <a:off x="3468" y="1316"/>
                <a:ext cx="40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4" name="Freeform 139"/>
              <p:cNvSpPr>
                <a:spLocks/>
              </p:cNvSpPr>
              <p:nvPr/>
            </p:nvSpPr>
            <p:spPr bwMode="auto">
              <a:xfrm>
                <a:off x="3503" y="1316"/>
                <a:ext cx="35" cy="84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5" name="Freeform 140"/>
              <p:cNvSpPr>
                <a:spLocks/>
              </p:cNvSpPr>
              <p:nvPr/>
            </p:nvSpPr>
            <p:spPr bwMode="auto">
              <a:xfrm>
                <a:off x="3526" y="1310"/>
                <a:ext cx="35" cy="78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6" name="Freeform 141"/>
              <p:cNvSpPr>
                <a:spLocks/>
              </p:cNvSpPr>
              <p:nvPr/>
            </p:nvSpPr>
            <p:spPr bwMode="auto">
              <a:xfrm>
                <a:off x="3543" y="1310"/>
                <a:ext cx="35" cy="66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7" name="Freeform 142"/>
              <p:cNvSpPr>
                <a:spLocks/>
              </p:cNvSpPr>
              <p:nvPr/>
            </p:nvSpPr>
            <p:spPr bwMode="auto">
              <a:xfrm>
                <a:off x="3560" y="1310"/>
                <a:ext cx="35" cy="66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8" name="Freeform 143"/>
              <p:cNvSpPr>
                <a:spLocks/>
              </p:cNvSpPr>
              <p:nvPr/>
            </p:nvSpPr>
            <p:spPr bwMode="auto">
              <a:xfrm>
                <a:off x="3578" y="1310"/>
                <a:ext cx="23" cy="54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9" name="Freeform 144"/>
              <p:cNvSpPr>
                <a:spLocks/>
              </p:cNvSpPr>
              <p:nvPr/>
            </p:nvSpPr>
            <p:spPr bwMode="auto">
              <a:xfrm>
                <a:off x="3595" y="1310"/>
                <a:ext cx="17" cy="54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0" name="Freeform 145"/>
              <p:cNvSpPr>
                <a:spLocks/>
              </p:cNvSpPr>
              <p:nvPr/>
            </p:nvSpPr>
            <p:spPr bwMode="auto">
              <a:xfrm>
                <a:off x="3601" y="1310"/>
                <a:ext cx="29" cy="42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1" name="Freeform 146"/>
              <p:cNvSpPr>
                <a:spLocks/>
              </p:cNvSpPr>
              <p:nvPr/>
            </p:nvSpPr>
            <p:spPr bwMode="auto">
              <a:xfrm>
                <a:off x="3612" y="1310"/>
                <a:ext cx="23" cy="42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2" name="Freeform 147"/>
              <p:cNvSpPr>
                <a:spLocks/>
              </p:cNvSpPr>
              <p:nvPr/>
            </p:nvSpPr>
            <p:spPr bwMode="auto">
              <a:xfrm>
                <a:off x="3630" y="1310"/>
                <a:ext cx="17" cy="42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3" name="Freeform 148"/>
              <p:cNvSpPr>
                <a:spLocks/>
              </p:cNvSpPr>
              <p:nvPr/>
            </p:nvSpPr>
            <p:spPr bwMode="auto">
              <a:xfrm>
                <a:off x="3410" y="1262"/>
                <a:ext cx="69" cy="78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4" name="Freeform 149"/>
              <p:cNvSpPr>
                <a:spLocks/>
              </p:cNvSpPr>
              <p:nvPr/>
            </p:nvSpPr>
            <p:spPr bwMode="auto">
              <a:xfrm>
                <a:off x="3445" y="1262"/>
                <a:ext cx="63" cy="78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5" name="Freeform 150"/>
              <p:cNvSpPr>
                <a:spLocks/>
              </p:cNvSpPr>
              <p:nvPr/>
            </p:nvSpPr>
            <p:spPr bwMode="auto">
              <a:xfrm>
                <a:off x="3480" y="1274"/>
                <a:ext cx="58" cy="66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6" name="Freeform 151"/>
              <p:cNvSpPr>
                <a:spLocks/>
              </p:cNvSpPr>
              <p:nvPr/>
            </p:nvSpPr>
            <p:spPr bwMode="auto">
              <a:xfrm>
                <a:off x="3503" y="1274"/>
                <a:ext cx="40" cy="66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7" name="Freeform 152"/>
              <p:cNvSpPr>
                <a:spLocks/>
              </p:cNvSpPr>
              <p:nvPr/>
            </p:nvSpPr>
            <p:spPr bwMode="auto">
              <a:xfrm>
                <a:off x="3526" y="1274"/>
                <a:ext cx="40" cy="66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8" name="Freeform 153"/>
              <p:cNvSpPr>
                <a:spLocks/>
              </p:cNvSpPr>
              <p:nvPr/>
            </p:nvSpPr>
            <p:spPr bwMode="auto">
              <a:xfrm>
                <a:off x="3543" y="1274"/>
                <a:ext cx="35" cy="66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9" name="Freeform 154"/>
              <p:cNvSpPr>
                <a:spLocks/>
              </p:cNvSpPr>
              <p:nvPr/>
            </p:nvSpPr>
            <p:spPr bwMode="auto">
              <a:xfrm>
                <a:off x="3572" y="1286"/>
                <a:ext cx="23" cy="54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0" name="Freeform 155"/>
              <p:cNvSpPr>
                <a:spLocks/>
              </p:cNvSpPr>
              <p:nvPr/>
            </p:nvSpPr>
            <p:spPr bwMode="auto">
              <a:xfrm>
                <a:off x="3578" y="1286"/>
                <a:ext cx="35" cy="54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1" name="Freeform 156"/>
              <p:cNvSpPr>
                <a:spLocks/>
              </p:cNvSpPr>
              <p:nvPr/>
            </p:nvSpPr>
            <p:spPr bwMode="auto">
              <a:xfrm>
                <a:off x="3595" y="1286"/>
                <a:ext cx="35" cy="42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2" name="Freeform 157"/>
              <p:cNvSpPr>
                <a:spLocks/>
              </p:cNvSpPr>
              <p:nvPr/>
            </p:nvSpPr>
            <p:spPr bwMode="auto">
              <a:xfrm>
                <a:off x="3601" y="1286"/>
                <a:ext cx="29" cy="42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158"/>
              <p:cNvSpPr>
                <a:spLocks/>
              </p:cNvSpPr>
              <p:nvPr/>
            </p:nvSpPr>
            <p:spPr bwMode="auto">
              <a:xfrm>
                <a:off x="3612" y="1286"/>
                <a:ext cx="23" cy="42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159"/>
              <p:cNvSpPr>
                <a:spLocks/>
              </p:cNvSpPr>
              <p:nvPr/>
            </p:nvSpPr>
            <p:spPr bwMode="auto">
              <a:xfrm>
                <a:off x="3630" y="1298"/>
                <a:ext cx="17" cy="30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160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161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162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163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164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165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166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167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168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169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170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171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172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173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174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175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176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177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178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179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180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181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182"/>
              <p:cNvSpPr>
                <a:spLocks/>
              </p:cNvSpPr>
              <p:nvPr/>
            </p:nvSpPr>
            <p:spPr bwMode="auto">
              <a:xfrm>
                <a:off x="3433" y="1214"/>
                <a:ext cx="46" cy="60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183"/>
              <p:cNvSpPr>
                <a:spLocks/>
              </p:cNvSpPr>
              <p:nvPr/>
            </p:nvSpPr>
            <p:spPr bwMode="auto">
              <a:xfrm>
                <a:off x="3445" y="1226"/>
                <a:ext cx="58" cy="48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184"/>
              <p:cNvSpPr>
                <a:spLocks/>
              </p:cNvSpPr>
              <p:nvPr/>
            </p:nvSpPr>
            <p:spPr bwMode="auto">
              <a:xfrm>
                <a:off x="3468" y="1226"/>
                <a:ext cx="40" cy="48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185"/>
              <p:cNvSpPr>
                <a:spLocks/>
              </p:cNvSpPr>
              <p:nvPr/>
            </p:nvSpPr>
            <p:spPr bwMode="auto">
              <a:xfrm>
                <a:off x="3491" y="1238"/>
                <a:ext cx="46" cy="48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186"/>
              <p:cNvSpPr>
                <a:spLocks/>
              </p:cNvSpPr>
              <p:nvPr/>
            </p:nvSpPr>
            <p:spPr bwMode="auto">
              <a:xfrm>
                <a:off x="3514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187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188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189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190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191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192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193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194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195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196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197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198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199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200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201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202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203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204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205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206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207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208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209"/>
              <p:cNvSpPr>
                <a:spLocks/>
              </p:cNvSpPr>
              <p:nvPr/>
            </p:nvSpPr>
            <p:spPr bwMode="auto">
              <a:xfrm>
                <a:off x="3537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210"/>
              <p:cNvSpPr>
                <a:spLocks/>
              </p:cNvSpPr>
              <p:nvPr/>
            </p:nvSpPr>
            <p:spPr bwMode="auto">
              <a:xfrm>
                <a:off x="3480" y="1202"/>
                <a:ext cx="46" cy="24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211"/>
              <p:cNvSpPr>
                <a:spLocks/>
              </p:cNvSpPr>
              <p:nvPr/>
            </p:nvSpPr>
            <p:spPr bwMode="auto">
              <a:xfrm>
                <a:off x="3503" y="1214"/>
                <a:ext cx="35" cy="24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212"/>
              <p:cNvSpPr>
                <a:spLocks/>
              </p:cNvSpPr>
              <p:nvPr/>
            </p:nvSpPr>
            <p:spPr bwMode="auto">
              <a:xfrm>
                <a:off x="3514" y="1226"/>
                <a:ext cx="35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213"/>
              <p:cNvSpPr>
                <a:spLocks/>
              </p:cNvSpPr>
              <p:nvPr/>
            </p:nvSpPr>
            <p:spPr bwMode="auto">
              <a:xfrm>
                <a:off x="3543" y="1262"/>
                <a:ext cx="35" cy="24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214"/>
              <p:cNvSpPr>
                <a:spLocks/>
              </p:cNvSpPr>
              <p:nvPr/>
            </p:nvSpPr>
            <p:spPr bwMode="auto">
              <a:xfrm>
                <a:off x="3514" y="1190"/>
                <a:ext cx="63" cy="84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215"/>
              <p:cNvSpPr>
                <a:spLocks/>
              </p:cNvSpPr>
              <p:nvPr/>
            </p:nvSpPr>
            <p:spPr bwMode="auto">
              <a:xfrm>
                <a:off x="3601" y="1160"/>
                <a:ext cx="133" cy="66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216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217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218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219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220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221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222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223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224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225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226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227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228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229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230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231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232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233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234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235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236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237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238"/>
              <p:cNvSpPr>
                <a:spLocks/>
              </p:cNvSpPr>
              <p:nvPr/>
            </p:nvSpPr>
            <p:spPr bwMode="auto">
              <a:xfrm>
                <a:off x="3912" y="1399"/>
                <a:ext cx="46" cy="197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239"/>
              <p:cNvSpPr>
                <a:spLocks/>
              </p:cNvSpPr>
              <p:nvPr/>
            </p:nvSpPr>
            <p:spPr bwMode="auto">
              <a:xfrm>
                <a:off x="3878" y="1387"/>
                <a:ext cx="46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240"/>
              <p:cNvSpPr>
                <a:spLocks/>
              </p:cNvSpPr>
              <p:nvPr/>
            </p:nvSpPr>
            <p:spPr bwMode="auto">
              <a:xfrm>
                <a:off x="3860" y="1375"/>
                <a:ext cx="40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241"/>
              <p:cNvSpPr>
                <a:spLocks/>
              </p:cNvSpPr>
              <p:nvPr/>
            </p:nvSpPr>
            <p:spPr bwMode="auto">
              <a:xfrm>
                <a:off x="3832" y="1351"/>
                <a:ext cx="46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242"/>
              <p:cNvSpPr>
                <a:spLocks/>
              </p:cNvSpPr>
              <p:nvPr/>
            </p:nvSpPr>
            <p:spPr bwMode="auto">
              <a:xfrm>
                <a:off x="3803" y="1339"/>
                <a:ext cx="40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243"/>
              <p:cNvSpPr>
                <a:spLocks/>
              </p:cNvSpPr>
              <p:nvPr/>
            </p:nvSpPr>
            <p:spPr bwMode="auto">
              <a:xfrm>
                <a:off x="3774" y="1328"/>
                <a:ext cx="52" cy="143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244"/>
              <p:cNvSpPr>
                <a:spLocks/>
              </p:cNvSpPr>
              <p:nvPr/>
            </p:nvSpPr>
            <p:spPr bwMode="auto">
              <a:xfrm>
                <a:off x="3751" y="1310"/>
                <a:ext cx="52" cy="125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245"/>
              <p:cNvSpPr>
                <a:spLocks/>
              </p:cNvSpPr>
              <p:nvPr/>
            </p:nvSpPr>
            <p:spPr bwMode="auto">
              <a:xfrm>
                <a:off x="3733" y="1298"/>
                <a:ext cx="40" cy="113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246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247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248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249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250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251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252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253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254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255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256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257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258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259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260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261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262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263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264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265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266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267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268"/>
              <p:cNvSpPr>
                <a:spLocks/>
              </p:cNvSpPr>
              <p:nvPr/>
            </p:nvSpPr>
            <p:spPr bwMode="auto">
              <a:xfrm>
                <a:off x="3699" y="1286"/>
                <a:ext cx="46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269"/>
              <p:cNvSpPr>
                <a:spLocks/>
              </p:cNvSpPr>
              <p:nvPr/>
            </p:nvSpPr>
            <p:spPr bwMode="auto">
              <a:xfrm>
                <a:off x="3878" y="1328"/>
                <a:ext cx="69" cy="107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270"/>
              <p:cNvSpPr>
                <a:spLocks/>
              </p:cNvSpPr>
              <p:nvPr/>
            </p:nvSpPr>
            <p:spPr bwMode="auto">
              <a:xfrm>
                <a:off x="3843" y="1316"/>
                <a:ext cx="69" cy="107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271"/>
              <p:cNvSpPr>
                <a:spLocks/>
              </p:cNvSpPr>
              <p:nvPr/>
            </p:nvSpPr>
            <p:spPr bwMode="auto">
              <a:xfrm>
                <a:off x="3826" y="1316"/>
                <a:ext cx="40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272"/>
              <p:cNvSpPr>
                <a:spLocks/>
              </p:cNvSpPr>
              <p:nvPr/>
            </p:nvSpPr>
            <p:spPr bwMode="auto">
              <a:xfrm>
                <a:off x="3803" y="1316"/>
                <a:ext cx="40" cy="84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273"/>
              <p:cNvSpPr>
                <a:spLocks/>
              </p:cNvSpPr>
              <p:nvPr/>
            </p:nvSpPr>
            <p:spPr bwMode="auto">
              <a:xfrm>
                <a:off x="3774" y="1310"/>
                <a:ext cx="35" cy="78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274"/>
              <p:cNvSpPr>
                <a:spLocks/>
              </p:cNvSpPr>
              <p:nvPr/>
            </p:nvSpPr>
            <p:spPr bwMode="auto">
              <a:xfrm>
                <a:off x="3751" y="1310"/>
                <a:ext cx="35" cy="66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275"/>
              <p:cNvSpPr>
                <a:spLocks/>
              </p:cNvSpPr>
              <p:nvPr/>
            </p:nvSpPr>
            <p:spPr bwMode="auto">
              <a:xfrm>
                <a:off x="3745" y="1310"/>
                <a:ext cx="29" cy="66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276"/>
              <p:cNvSpPr>
                <a:spLocks/>
              </p:cNvSpPr>
              <p:nvPr/>
            </p:nvSpPr>
            <p:spPr bwMode="auto">
              <a:xfrm>
                <a:off x="3733" y="1310"/>
                <a:ext cx="23" cy="54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277"/>
              <p:cNvSpPr>
                <a:spLocks/>
              </p:cNvSpPr>
              <p:nvPr/>
            </p:nvSpPr>
            <p:spPr bwMode="auto">
              <a:xfrm>
                <a:off x="3716" y="1310"/>
                <a:ext cx="29" cy="54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278"/>
              <p:cNvSpPr>
                <a:spLocks/>
              </p:cNvSpPr>
              <p:nvPr/>
            </p:nvSpPr>
            <p:spPr bwMode="auto">
              <a:xfrm>
                <a:off x="3705" y="1310"/>
                <a:ext cx="29" cy="42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279"/>
              <p:cNvSpPr>
                <a:spLocks/>
              </p:cNvSpPr>
              <p:nvPr/>
            </p:nvSpPr>
            <p:spPr bwMode="auto">
              <a:xfrm>
                <a:off x="3699" y="1310"/>
                <a:ext cx="23" cy="42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280"/>
              <p:cNvSpPr>
                <a:spLocks/>
              </p:cNvSpPr>
              <p:nvPr/>
            </p:nvSpPr>
            <p:spPr bwMode="auto">
              <a:xfrm>
                <a:off x="3687" y="1310"/>
                <a:ext cx="17" cy="42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281"/>
              <p:cNvSpPr>
                <a:spLocks/>
              </p:cNvSpPr>
              <p:nvPr/>
            </p:nvSpPr>
            <p:spPr bwMode="auto">
              <a:xfrm>
                <a:off x="3860" y="1262"/>
                <a:ext cx="63" cy="78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282"/>
              <p:cNvSpPr>
                <a:spLocks/>
              </p:cNvSpPr>
              <p:nvPr/>
            </p:nvSpPr>
            <p:spPr bwMode="auto">
              <a:xfrm>
                <a:off x="3826" y="1262"/>
                <a:ext cx="63" cy="78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283"/>
              <p:cNvSpPr>
                <a:spLocks/>
              </p:cNvSpPr>
              <p:nvPr/>
            </p:nvSpPr>
            <p:spPr bwMode="auto">
              <a:xfrm>
                <a:off x="3803" y="1274"/>
                <a:ext cx="58" cy="66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284"/>
              <p:cNvSpPr>
                <a:spLocks/>
              </p:cNvSpPr>
              <p:nvPr/>
            </p:nvSpPr>
            <p:spPr bwMode="auto">
              <a:xfrm>
                <a:off x="3791" y="1274"/>
                <a:ext cx="40" cy="66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285"/>
              <p:cNvSpPr>
                <a:spLocks/>
              </p:cNvSpPr>
              <p:nvPr/>
            </p:nvSpPr>
            <p:spPr bwMode="auto">
              <a:xfrm>
                <a:off x="3768" y="1274"/>
                <a:ext cx="40" cy="66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286"/>
              <p:cNvSpPr>
                <a:spLocks/>
              </p:cNvSpPr>
              <p:nvPr/>
            </p:nvSpPr>
            <p:spPr bwMode="auto">
              <a:xfrm>
                <a:off x="3751" y="1274"/>
                <a:ext cx="35" cy="66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287"/>
              <p:cNvSpPr>
                <a:spLocks/>
              </p:cNvSpPr>
              <p:nvPr/>
            </p:nvSpPr>
            <p:spPr bwMode="auto">
              <a:xfrm>
                <a:off x="3745" y="1286"/>
                <a:ext cx="29" cy="54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288"/>
              <p:cNvSpPr>
                <a:spLocks/>
              </p:cNvSpPr>
              <p:nvPr/>
            </p:nvSpPr>
            <p:spPr bwMode="auto">
              <a:xfrm>
                <a:off x="3716" y="1286"/>
                <a:ext cx="35" cy="54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289"/>
              <p:cNvSpPr>
                <a:spLocks/>
              </p:cNvSpPr>
              <p:nvPr/>
            </p:nvSpPr>
            <p:spPr bwMode="auto">
              <a:xfrm>
                <a:off x="3705" y="1286"/>
                <a:ext cx="40" cy="42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290"/>
              <p:cNvSpPr>
                <a:spLocks/>
              </p:cNvSpPr>
              <p:nvPr/>
            </p:nvSpPr>
            <p:spPr bwMode="auto">
              <a:xfrm>
                <a:off x="3705" y="1286"/>
                <a:ext cx="29" cy="42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291"/>
              <p:cNvSpPr>
                <a:spLocks/>
              </p:cNvSpPr>
              <p:nvPr/>
            </p:nvSpPr>
            <p:spPr bwMode="auto">
              <a:xfrm>
                <a:off x="3699" y="1286"/>
                <a:ext cx="23" cy="42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292"/>
              <p:cNvSpPr>
                <a:spLocks/>
              </p:cNvSpPr>
              <p:nvPr/>
            </p:nvSpPr>
            <p:spPr bwMode="auto">
              <a:xfrm>
                <a:off x="3687" y="1298"/>
                <a:ext cx="17" cy="30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293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294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295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296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297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298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299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300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301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302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303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304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305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306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307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308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309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310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311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312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313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314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315"/>
              <p:cNvSpPr>
                <a:spLocks/>
              </p:cNvSpPr>
              <p:nvPr/>
            </p:nvSpPr>
            <p:spPr bwMode="auto">
              <a:xfrm>
                <a:off x="3860" y="1214"/>
                <a:ext cx="40" cy="60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316"/>
              <p:cNvSpPr>
                <a:spLocks/>
              </p:cNvSpPr>
              <p:nvPr/>
            </p:nvSpPr>
            <p:spPr bwMode="auto">
              <a:xfrm>
                <a:off x="3832" y="1226"/>
                <a:ext cx="58" cy="48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317"/>
              <p:cNvSpPr>
                <a:spLocks/>
              </p:cNvSpPr>
              <p:nvPr/>
            </p:nvSpPr>
            <p:spPr bwMode="auto">
              <a:xfrm>
                <a:off x="3826" y="1226"/>
                <a:ext cx="40" cy="48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318"/>
              <p:cNvSpPr>
                <a:spLocks/>
              </p:cNvSpPr>
              <p:nvPr/>
            </p:nvSpPr>
            <p:spPr bwMode="auto">
              <a:xfrm>
                <a:off x="3803" y="1238"/>
                <a:ext cx="40" cy="48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319"/>
              <p:cNvSpPr>
                <a:spLocks/>
              </p:cNvSpPr>
              <p:nvPr/>
            </p:nvSpPr>
            <p:spPr bwMode="auto">
              <a:xfrm>
                <a:off x="3791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320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321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322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323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324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325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326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327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328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329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330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331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332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333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334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335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336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337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338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339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340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341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342"/>
              <p:cNvSpPr>
                <a:spLocks/>
              </p:cNvSpPr>
              <p:nvPr/>
            </p:nvSpPr>
            <p:spPr bwMode="auto">
              <a:xfrm>
                <a:off x="3768" y="1250"/>
                <a:ext cx="35" cy="36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343"/>
              <p:cNvSpPr>
                <a:spLocks/>
              </p:cNvSpPr>
              <p:nvPr/>
            </p:nvSpPr>
            <p:spPr bwMode="auto">
              <a:xfrm>
                <a:off x="3809" y="1202"/>
                <a:ext cx="46" cy="24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344"/>
              <p:cNvSpPr>
                <a:spLocks/>
              </p:cNvSpPr>
              <p:nvPr/>
            </p:nvSpPr>
            <p:spPr bwMode="auto">
              <a:xfrm>
                <a:off x="3803" y="1214"/>
                <a:ext cx="29" cy="24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345"/>
              <p:cNvSpPr>
                <a:spLocks/>
              </p:cNvSpPr>
              <p:nvPr/>
            </p:nvSpPr>
            <p:spPr bwMode="auto">
              <a:xfrm>
                <a:off x="3791" y="1226"/>
                <a:ext cx="35" cy="12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346"/>
              <p:cNvSpPr>
                <a:spLocks/>
              </p:cNvSpPr>
              <p:nvPr/>
            </p:nvSpPr>
            <p:spPr bwMode="auto">
              <a:xfrm>
                <a:off x="3751" y="1262"/>
                <a:ext cx="35" cy="24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347"/>
              <p:cNvSpPr>
                <a:spLocks/>
              </p:cNvSpPr>
              <p:nvPr/>
            </p:nvSpPr>
            <p:spPr bwMode="auto">
              <a:xfrm>
                <a:off x="3751" y="1190"/>
                <a:ext cx="69" cy="84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348"/>
              <p:cNvSpPr>
                <a:spLocks/>
              </p:cNvSpPr>
              <p:nvPr/>
            </p:nvSpPr>
            <p:spPr bwMode="auto">
              <a:xfrm>
                <a:off x="3399" y="1363"/>
                <a:ext cx="179" cy="239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Line 349"/>
              <p:cNvSpPr>
                <a:spLocks noChangeShapeType="1"/>
              </p:cNvSpPr>
              <p:nvPr/>
            </p:nvSpPr>
            <p:spPr bwMode="auto">
              <a:xfrm flipH="1">
                <a:off x="3480" y="1525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5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3" cy="12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352"/>
              <p:cNvSpPr>
                <a:spLocks/>
              </p:cNvSpPr>
              <p:nvPr/>
            </p:nvSpPr>
            <p:spPr bwMode="auto">
              <a:xfrm>
                <a:off x="3480" y="1548"/>
                <a:ext cx="35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353"/>
              <p:cNvSpPr>
                <a:spLocks/>
              </p:cNvSpPr>
              <p:nvPr/>
            </p:nvSpPr>
            <p:spPr bwMode="auto">
              <a:xfrm>
                <a:off x="3480" y="1560"/>
                <a:ext cx="35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354"/>
              <p:cNvSpPr>
                <a:spLocks/>
              </p:cNvSpPr>
              <p:nvPr/>
            </p:nvSpPr>
            <p:spPr bwMode="auto">
              <a:xfrm>
                <a:off x="3491" y="1572"/>
                <a:ext cx="17" cy="12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355"/>
              <p:cNvSpPr>
                <a:spLocks/>
              </p:cNvSpPr>
              <p:nvPr/>
            </p:nvSpPr>
            <p:spPr bwMode="auto">
              <a:xfrm>
                <a:off x="3860" y="1459"/>
                <a:ext cx="6" cy="18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Oval 356"/>
              <p:cNvSpPr>
                <a:spLocks noChangeArrowheads="1"/>
              </p:cNvSpPr>
              <p:nvPr/>
            </p:nvSpPr>
            <p:spPr bwMode="auto">
              <a:xfrm>
                <a:off x="3809" y="1471"/>
                <a:ext cx="81" cy="78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357"/>
              <p:cNvSpPr>
                <a:spLocks/>
              </p:cNvSpPr>
              <p:nvPr/>
            </p:nvSpPr>
            <p:spPr bwMode="auto">
              <a:xfrm>
                <a:off x="3809" y="1489"/>
                <a:ext cx="81" cy="36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358"/>
              <p:cNvSpPr>
                <a:spLocks/>
              </p:cNvSpPr>
              <p:nvPr/>
            </p:nvSpPr>
            <p:spPr bwMode="auto">
              <a:xfrm>
                <a:off x="3843" y="1435"/>
                <a:ext cx="35" cy="30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359"/>
              <p:cNvSpPr>
                <a:spLocks/>
              </p:cNvSpPr>
              <p:nvPr/>
            </p:nvSpPr>
            <p:spPr bwMode="auto">
              <a:xfrm>
                <a:off x="3751" y="1501"/>
                <a:ext cx="139" cy="60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Oval 360"/>
              <p:cNvSpPr>
                <a:spLocks noChangeArrowheads="1"/>
              </p:cNvSpPr>
              <p:nvPr/>
            </p:nvSpPr>
            <p:spPr bwMode="auto">
              <a:xfrm>
                <a:off x="3612" y="1101"/>
                <a:ext cx="104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361"/>
              <p:cNvSpPr>
                <a:spLocks/>
              </p:cNvSpPr>
              <p:nvPr/>
            </p:nvSpPr>
            <p:spPr bwMode="auto">
              <a:xfrm>
                <a:off x="3595" y="999"/>
                <a:ext cx="150" cy="113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362"/>
              <p:cNvSpPr>
                <a:spLocks/>
              </p:cNvSpPr>
              <p:nvPr/>
            </p:nvSpPr>
            <p:spPr bwMode="auto">
              <a:xfrm>
                <a:off x="3647" y="927"/>
                <a:ext cx="40" cy="48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363"/>
              <p:cNvSpPr>
                <a:spLocks/>
              </p:cNvSpPr>
              <p:nvPr/>
            </p:nvSpPr>
            <p:spPr bwMode="auto">
              <a:xfrm>
                <a:off x="3595" y="1029"/>
                <a:ext cx="150" cy="60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364"/>
              <p:cNvSpPr>
                <a:spLocks noEditPoints="1"/>
              </p:cNvSpPr>
              <p:nvPr/>
            </p:nvSpPr>
            <p:spPr bwMode="auto">
              <a:xfrm>
                <a:off x="3670" y="999"/>
                <a:ext cx="63" cy="54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365"/>
              <p:cNvSpPr>
                <a:spLocks noEditPoints="1"/>
              </p:cNvSpPr>
              <p:nvPr/>
            </p:nvSpPr>
            <p:spPr bwMode="auto">
              <a:xfrm>
                <a:off x="3595" y="999"/>
                <a:ext cx="69" cy="54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366"/>
              <p:cNvSpPr>
                <a:spLocks/>
              </p:cNvSpPr>
              <p:nvPr/>
            </p:nvSpPr>
            <p:spPr bwMode="auto">
              <a:xfrm>
                <a:off x="3647" y="975"/>
                <a:ext cx="40" cy="102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Oval 367"/>
              <p:cNvSpPr>
                <a:spLocks noChangeArrowheads="1"/>
              </p:cNvSpPr>
              <p:nvPr/>
            </p:nvSpPr>
            <p:spPr bwMode="auto">
              <a:xfrm>
                <a:off x="3630" y="1077"/>
                <a:ext cx="17" cy="2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2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Oval 369"/>
              <p:cNvSpPr>
                <a:spLocks noChangeArrowheads="1"/>
              </p:cNvSpPr>
              <p:nvPr/>
            </p:nvSpPr>
            <p:spPr bwMode="auto">
              <a:xfrm>
                <a:off x="3687" y="1077"/>
                <a:ext cx="17" cy="2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Oval 370"/>
              <p:cNvSpPr>
                <a:spLocks noChangeArrowheads="1"/>
              </p:cNvSpPr>
              <p:nvPr/>
            </p:nvSpPr>
            <p:spPr bwMode="auto">
              <a:xfrm>
                <a:off x="3705" y="1077"/>
                <a:ext cx="12" cy="2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Oval 371"/>
              <p:cNvSpPr>
                <a:spLocks noChangeArrowheads="1"/>
              </p:cNvSpPr>
              <p:nvPr/>
            </p:nvSpPr>
            <p:spPr bwMode="auto">
              <a:xfrm>
                <a:off x="3664" y="1077"/>
                <a:ext cx="6" cy="24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Oval 372"/>
              <p:cNvSpPr>
                <a:spLocks noChangeArrowheads="1"/>
              </p:cNvSpPr>
              <p:nvPr/>
            </p:nvSpPr>
            <p:spPr bwMode="auto">
              <a:xfrm>
                <a:off x="3601" y="1065"/>
                <a:ext cx="12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7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Oval 374"/>
              <p:cNvSpPr>
                <a:spLocks noChangeArrowheads="1"/>
              </p:cNvSpPr>
              <p:nvPr/>
            </p:nvSpPr>
            <p:spPr bwMode="auto">
              <a:xfrm>
                <a:off x="3716" y="1065"/>
                <a:ext cx="17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Oval 375"/>
              <p:cNvSpPr>
                <a:spLocks noChangeArrowheads="1"/>
              </p:cNvSpPr>
              <p:nvPr/>
            </p:nvSpPr>
            <p:spPr bwMode="auto">
              <a:xfrm>
                <a:off x="3705" y="1065"/>
                <a:ext cx="12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376"/>
              <p:cNvSpPr>
                <a:spLocks/>
              </p:cNvSpPr>
              <p:nvPr/>
            </p:nvSpPr>
            <p:spPr bwMode="auto">
              <a:xfrm>
                <a:off x="3595" y="1041"/>
                <a:ext cx="12" cy="24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377"/>
              <p:cNvSpPr>
                <a:spLocks/>
              </p:cNvSpPr>
              <p:nvPr/>
            </p:nvSpPr>
            <p:spPr bwMode="auto">
              <a:xfrm>
                <a:off x="3733" y="1041"/>
                <a:ext cx="12" cy="24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Oval 378"/>
              <p:cNvSpPr>
                <a:spLocks noChangeArrowheads="1"/>
              </p:cNvSpPr>
              <p:nvPr/>
            </p:nvSpPr>
            <p:spPr bwMode="auto">
              <a:xfrm>
                <a:off x="3647" y="975"/>
                <a:ext cx="40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Oval 379"/>
              <p:cNvSpPr>
                <a:spLocks noChangeArrowheads="1"/>
              </p:cNvSpPr>
              <p:nvPr/>
            </p:nvSpPr>
            <p:spPr bwMode="auto">
              <a:xfrm>
                <a:off x="3664" y="999"/>
                <a:ext cx="6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Oval 380"/>
              <p:cNvSpPr>
                <a:spLocks noChangeArrowheads="1"/>
              </p:cNvSpPr>
              <p:nvPr/>
            </p:nvSpPr>
            <p:spPr bwMode="auto">
              <a:xfrm>
                <a:off x="3664" y="1011"/>
                <a:ext cx="6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Oval 381"/>
              <p:cNvSpPr>
                <a:spLocks noChangeArrowheads="1"/>
              </p:cNvSpPr>
              <p:nvPr/>
            </p:nvSpPr>
            <p:spPr bwMode="auto">
              <a:xfrm>
                <a:off x="3664" y="1023"/>
                <a:ext cx="6" cy="18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382"/>
              <p:cNvSpPr>
                <a:spLocks/>
              </p:cNvSpPr>
              <p:nvPr/>
            </p:nvSpPr>
            <p:spPr bwMode="auto">
              <a:xfrm>
                <a:off x="3462" y="1202"/>
                <a:ext cx="52" cy="24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383"/>
              <p:cNvSpPr>
                <a:spLocks/>
              </p:cNvSpPr>
              <p:nvPr/>
            </p:nvSpPr>
            <p:spPr bwMode="auto">
              <a:xfrm>
                <a:off x="3491" y="1136"/>
                <a:ext cx="104" cy="24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384"/>
              <p:cNvSpPr>
                <a:spLocks/>
              </p:cNvSpPr>
              <p:nvPr/>
            </p:nvSpPr>
            <p:spPr bwMode="auto">
              <a:xfrm>
                <a:off x="3543" y="1136"/>
                <a:ext cx="58" cy="42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385"/>
              <p:cNvSpPr>
                <a:spLocks/>
              </p:cNvSpPr>
              <p:nvPr/>
            </p:nvSpPr>
            <p:spPr bwMode="auto">
              <a:xfrm>
                <a:off x="3560" y="1053"/>
                <a:ext cx="110" cy="84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386"/>
              <p:cNvSpPr>
                <a:spLocks/>
              </p:cNvSpPr>
              <p:nvPr/>
            </p:nvSpPr>
            <p:spPr bwMode="auto">
              <a:xfrm>
                <a:off x="3543" y="1101"/>
                <a:ext cx="58" cy="78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387"/>
              <p:cNvSpPr>
                <a:spLocks/>
              </p:cNvSpPr>
              <p:nvPr/>
            </p:nvSpPr>
            <p:spPr bwMode="auto">
              <a:xfrm>
                <a:off x="3514" y="1101"/>
                <a:ext cx="81" cy="48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388"/>
              <p:cNvSpPr>
                <a:spLocks/>
              </p:cNvSpPr>
              <p:nvPr/>
            </p:nvSpPr>
            <p:spPr bwMode="auto">
              <a:xfrm>
                <a:off x="3578" y="1125"/>
                <a:ext cx="87" cy="78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389"/>
              <p:cNvSpPr>
                <a:spLocks/>
              </p:cNvSpPr>
              <p:nvPr/>
            </p:nvSpPr>
            <p:spPr bwMode="auto">
              <a:xfrm>
                <a:off x="3595" y="1113"/>
                <a:ext cx="75" cy="36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390"/>
              <p:cNvSpPr>
                <a:spLocks/>
              </p:cNvSpPr>
              <p:nvPr/>
            </p:nvSpPr>
            <p:spPr bwMode="auto">
              <a:xfrm>
                <a:off x="3572" y="1113"/>
                <a:ext cx="35" cy="24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391"/>
              <p:cNvSpPr>
                <a:spLocks/>
              </p:cNvSpPr>
              <p:nvPr/>
            </p:nvSpPr>
            <p:spPr bwMode="auto">
              <a:xfrm>
                <a:off x="3826" y="1202"/>
                <a:ext cx="52" cy="24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392"/>
              <p:cNvSpPr>
                <a:spLocks/>
              </p:cNvSpPr>
              <p:nvPr/>
            </p:nvSpPr>
            <p:spPr bwMode="auto">
              <a:xfrm>
                <a:off x="3745" y="1136"/>
                <a:ext cx="98" cy="24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393"/>
              <p:cNvSpPr>
                <a:spLocks/>
              </p:cNvSpPr>
              <p:nvPr/>
            </p:nvSpPr>
            <p:spPr bwMode="auto">
              <a:xfrm>
                <a:off x="3733" y="1136"/>
                <a:ext cx="58" cy="42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394"/>
              <p:cNvSpPr>
                <a:spLocks/>
              </p:cNvSpPr>
              <p:nvPr/>
            </p:nvSpPr>
            <p:spPr bwMode="auto">
              <a:xfrm>
                <a:off x="3664" y="1053"/>
                <a:ext cx="110" cy="84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395"/>
              <p:cNvSpPr>
                <a:spLocks/>
              </p:cNvSpPr>
              <p:nvPr/>
            </p:nvSpPr>
            <p:spPr bwMode="auto">
              <a:xfrm>
                <a:off x="3733" y="1101"/>
                <a:ext cx="58" cy="78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396"/>
              <p:cNvSpPr>
                <a:spLocks/>
              </p:cNvSpPr>
              <p:nvPr/>
            </p:nvSpPr>
            <p:spPr bwMode="auto">
              <a:xfrm>
                <a:off x="3745" y="1101"/>
                <a:ext cx="81" cy="48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397"/>
              <p:cNvSpPr>
                <a:spLocks/>
              </p:cNvSpPr>
              <p:nvPr/>
            </p:nvSpPr>
            <p:spPr bwMode="auto">
              <a:xfrm>
                <a:off x="3670" y="1125"/>
                <a:ext cx="81" cy="78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398"/>
              <p:cNvSpPr>
                <a:spLocks/>
              </p:cNvSpPr>
              <p:nvPr/>
            </p:nvSpPr>
            <p:spPr bwMode="auto">
              <a:xfrm>
                <a:off x="3664" y="1113"/>
                <a:ext cx="81" cy="36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399"/>
              <p:cNvSpPr>
                <a:spLocks/>
              </p:cNvSpPr>
              <p:nvPr/>
            </p:nvSpPr>
            <p:spPr bwMode="auto">
              <a:xfrm>
                <a:off x="3733" y="1113"/>
                <a:ext cx="35" cy="24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400"/>
              <p:cNvSpPr>
                <a:spLocks/>
              </p:cNvSpPr>
              <p:nvPr/>
            </p:nvSpPr>
            <p:spPr bwMode="auto">
              <a:xfrm>
                <a:off x="3462" y="1136"/>
                <a:ext cx="404" cy="514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Oval 401"/>
              <p:cNvSpPr>
                <a:spLocks noChangeArrowheads="1"/>
              </p:cNvSpPr>
              <p:nvPr/>
            </p:nvSpPr>
            <p:spPr bwMode="auto">
              <a:xfrm>
                <a:off x="3601" y="1328"/>
                <a:ext cx="133" cy="131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2" cy="84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0" name="Freeform 403"/>
            <p:cNvSpPr>
              <a:spLocks noEditPoints="1"/>
            </p:cNvSpPr>
            <p:nvPr/>
          </p:nvSpPr>
          <p:spPr bwMode="auto">
            <a:xfrm>
              <a:off x="11607173" y="468268"/>
              <a:ext cx="363843" cy="85442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3600" name="Group 404"/>
            <p:cNvGrpSpPr>
              <a:grpSpLocks/>
            </p:cNvGrpSpPr>
            <p:nvPr/>
          </p:nvGrpSpPr>
          <p:grpSpPr bwMode="auto">
            <a:xfrm>
              <a:off x="11581875" y="197435"/>
              <a:ext cx="399990" cy="272794"/>
              <a:chOff x="4423" y="1252"/>
              <a:chExt cx="1453" cy="1182"/>
            </a:xfrm>
          </p:grpSpPr>
          <p:sp>
            <p:nvSpPr>
              <p:cNvPr id="794" name="Freeform 405"/>
              <p:cNvSpPr>
                <a:spLocks noEditPoints="1"/>
              </p:cNvSpPr>
              <p:nvPr/>
            </p:nvSpPr>
            <p:spPr bwMode="auto">
              <a:xfrm>
                <a:off x="4423" y="1249"/>
                <a:ext cx="1454" cy="1123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5" name="Freeform 406"/>
              <p:cNvSpPr>
                <a:spLocks noEditPoints="1"/>
              </p:cNvSpPr>
              <p:nvPr/>
            </p:nvSpPr>
            <p:spPr bwMode="auto">
              <a:xfrm>
                <a:off x="4474" y="1327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6" name="Freeform 407"/>
              <p:cNvSpPr>
                <a:spLocks noEditPoints="1"/>
              </p:cNvSpPr>
              <p:nvPr/>
            </p:nvSpPr>
            <p:spPr bwMode="auto">
              <a:xfrm>
                <a:off x="4538" y="1428"/>
                <a:ext cx="1206" cy="1003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2" name="Oval 408"/>
            <p:cNvSpPr>
              <a:spLocks noChangeArrowheads="1"/>
            </p:cNvSpPr>
            <p:nvPr/>
          </p:nvSpPr>
          <p:spPr bwMode="auto">
            <a:xfrm>
              <a:off x="12021858" y="324946"/>
              <a:ext cx="34954" cy="3031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3" name="Oval 409"/>
            <p:cNvSpPr>
              <a:spLocks noChangeArrowheads="1"/>
            </p:cNvSpPr>
            <p:nvPr/>
          </p:nvSpPr>
          <p:spPr bwMode="auto">
            <a:xfrm>
              <a:off x="11494367" y="323568"/>
              <a:ext cx="33365" cy="2894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56" name="Прямоугольник 1155"/>
          <p:cNvSpPr/>
          <p:nvPr/>
        </p:nvSpPr>
        <p:spPr>
          <a:xfrm>
            <a:off x="8477250" y="1038225"/>
            <a:ext cx="3465513" cy="18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579" name="Группа 1147"/>
          <p:cNvGrpSpPr>
            <a:grpSpLocks/>
          </p:cNvGrpSpPr>
          <p:nvPr/>
        </p:nvGrpSpPr>
        <p:grpSpPr bwMode="auto">
          <a:xfrm>
            <a:off x="560388" y="4532313"/>
            <a:ext cx="2909887" cy="1204912"/>
            <a:chOff x="9126097" y="5517469"/>
            <a:chExt cx="2909064" cy="1205563"/>
          </a:xfrm>
        </p:grpSpPr>
        <p:sp>
          <p:nvSpPr>
            <p:cNvPr id="23582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9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3583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5" tIns="63994" rIns="127985" bIns="63994">
              <a:spAutoFit/>
            </a:bodyPr>
            <a:lstStyle/>
            <a:p>
              <a:pPr defTabSz="1279525"/>
              <a:r>
                <a:rPr lang="ru-RU" altLang="ru-RU" sz="900" b="1" i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Условные обозначения</a:t>
              </a:r>
            </a:p>
          </p:txBody>
        </p:sp>
        <p:sp>
          <p:nvSpPr>
            <p:cNvPr id="23584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4" cy="26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5" tIns="63994" rIns="127985" bIns="63994">
              <a:spAutoFit/>
            </a:bodyPr>
            <a:lstStyle/>
            <a:p>
              <a:pPr defTabSz="1279525"/>
              <a:endParaRPr lang="ru-RU" altLang="ru-RU" sz="9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585" name="Text Box 97"/>
            <p:cNvSpPr txBox="1">
              <a:spLocks noChangeArrowheads="1"/>
            </p:cNvSpPr>
            <p:nvPr/>
          </p:nvSpPr>
          <p:spPr bwMode="auto">
            <a:xfrm>
              <a:off x="9455627" y="5755615"/>
              <a:ext cx="2570221" cy="40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5" tIns="63994" rIns="127985" bIns="63994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157" name="Полилиния 1156"/>
            <p:cNvSpPr/>
            <p:nvPr/>
          </p:nvSpPr>
          <p:spPr>
            <a:xfrm>
              <a:off x="9156250" y="5870084"/>
              <a:ext cx="368196" cy="127069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9" tIns="45724" rIns="91449" bIns="4572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8" name="Полилиния 1157"/>
            <p:cNvSpPr/>
            <p:nvPr/>
          </p:nvSpPr>
          <p:spPr>
            <a:xfrm>
              <a:off x="9167360" y="6229053"/>
              <a:ext cx="328519" cy="109596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49" tIns="45724" rIns="91449" bIns="4572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88" name="Text Box 97"/>
            <p:cNvSpPr txBox="1">
              <a:spLocks noChangeArrowheads="1"/>
            </p:cNvSpPr>
            <p:nvPr/>
          </p:nvSpPr>
          <p:spPr bwMode="auto">
            <a:xfrm>
              <a:off x="9464940" y="6128198"/>
              <a:ext cx="2570221" cy="26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9" tIns="64001" rIns="127999" bIns="64001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 Объездная дорога</a:t>
              </a:r>
            </a:p>
          </p:txBody>
        </p:sp>
        <p:sp>
          <p:nvSpPr>
            <p:cNvPr id="23589" name="Овал 1159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91207" tIns="45601" rIns="91207" bIns="45601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590" name="Text Box 97"/>
            <p:cNvSpPr txBox="1">
              <a:spLocks noChangeArrowheads="1"/>
            </p:cNvSpPr>
            <p:nvPr/>
          </p:nvSpPr>
          <p:spPr bwMode="auto">
            <a:xfrm>
              <a:off x="9443623" y="6369595"/>
              <a:ext cx="2570221" cy="26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99" tIns="64001" rIns="127999" bIns="64001">
              <a:spAutoFit/>
            </a:bodyPr>
            <a:lstStyle/>
            <a:p>
              <a:pPr defTabSz="1279525"/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 Населенный пункт</a:t>
              </a:r>
            </a:p>
          </p:txBody>
        </p:sp>
      </p:grpSp>
      <p:pic>
        <p:nvPicPr>
          <p:cNvPr id="23580" name="Рисунок 116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70900" y="1223963"/>
            <a:ext cx="34861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9488" y="4267200"/>
            <a:ext cx="20208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530437</TotalTime>
  <Words>480</Words>
  <Application>Microsoft Office PowerPoint</Application>
  <PresentationFormat>Произвольный</PresentationFormat>
  <Paragraphs>238</Paragraphs>
  <Slides>7</Slides>
  <Notes>3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Arial</vt:lpstr>
      <vt:lpstr>Calibri Light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User</cp:lastModifiedBy>
  <cp:revision>23625</cp:revision>
  <cp:lastPrinted>2019-01-05T01:53:29Z</cp:lastPrinted>
  <dcterms:created xsi:type="dcterms:W3CDTF">2014-09-08T13:21:12Z</dcterms:created>
  <dcterms:modified xsi:type="dcterms:W3CDTF">2020-02-05T05:10:19Z</dcterms:modified>
</cp:coreProperties>
</file>