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772400" cy="1000132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</a:t>
            </a:r>
            <a:r>
              <a:rPr lang="ru-RU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  <a:t>КРАСНОСАДОВСКОЕ СЕЛЬСКОЕ ПОСЕЛЕНИЕ</a:t>
            </a:r>
            <a:r>
              <a:rPr lang="en-US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  <a:t/>
            </a:r>
            <a:br>
              <a:rPr lang="en-US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</a:br>
            <a:r>
              <a:rPr lang="ru-RU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</a:t>
            </a:r>
            <a:r>
              <a:rPr lang="ru-RU" sz="2000" dirty="0" smtClean="0">
                <a:solidFill>
                  <a:srgbClr val="005E9E"/>
                </a:solidFill>
                <a:latin typeface="Arial Black" panose="020B0A04020102020204" pitchFamily="34" charset="0"/>
              </a:rPr>
              <a:t>ГОРОДОВ И РЕГИОНОВ РОССИИ</a:t>
            </a:r>
            <a:endParaRPr lang="ru-RU" sz="3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2844" y="1285860"/>
            <a:ext cx="540000" cy="540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008096-0DD1-40BC-BB60-0A93985E7370}"/>
              </a:ext>
            </a:extLst>
          </p:cNvPr>
          <p:cNvSpPr txBox="1"/>
          <p:nvPr/>
        </p:nvSpPr>
        <p:spPr>
          <a:xfrm>
            <a:off x="714348" y="1285860"/>
            <a:ext cx="414701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мониторинга (администрация Красносадовского сельского поселения)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по тел.: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8 863 </a:t>
            </a:r>
            <a:r>
              <a:rPr lang="ru-RU" sz="14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423 65 95, 8 988 251 97 98</a:t>
            </a:r>
            <a:endParaRPr lang="ru-RU" sz="14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endParaRPr lang="ru-RU" sz="11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Красносадовского сельского поселения).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1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</a:t>
            </a:r>
            <a:r>
              <a:rPr lang="ru-RU" sz="11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Красносадовского сельского поселения</a:t>
            </a: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1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endParaRPr lang="ru-RU" sz="1100" dirty="0" smtClean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ru-RU" sz="11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1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2844" y="3571876"/>
            <a:ext cx="548306" cy="540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30D06ED-97CD-4EF0-9A9F-1590AA507BB5}"/>
              </a:ext>
            </a:extLst>
          </p:cNvPr>
          <p:cNvSpPr txBox="1"/>
          <p:nvPr/>
        </p:nvSpPr>
        <p:spPr>
          <a:xfrm>
            <a:off x="5157536" y="1285860"/>
            <a:ext cx="3986464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Красносадовское сельское поселение из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других 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городов и регионов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1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43438" y="1357298"/>
            <a:ext cx="556616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714876" y="2928934"/>
            <a:ext cx="461077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643438" y="3857628"/>
            <a:ext cx="540000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643438" y="4643446"/>
            <a:ext cx="577385" cy="5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39</Words>
  <PresentationFormat>Экран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ПАМЯТКА ДЛЯ ПРИЕЗЖАЮЩИХ В КРАСНОСАДОВСКОЕ СЕЛЬСКОЕ ПОСЕЛЕНИЕ ИЗ ДРУГИХ ГОРОДОВ И РЕГИОНОВ РОССИИ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ПРИЕЗЖАЮЩИХ В КРАСНОСАДОВСКОЕ СЕЛЬСКОЕ ПОСЕЛЕНИЕ ИЗ ДРУГИХ РЕГИОНОВ РОССИИ</dc:title>
  <dc:creator>New</dc:creator>
  <cp:lastModifiedBy>New</cp:lastModifiedBy>
  <cp:revision>4</cp:revision>
  <dcterms:created xsi:type="dcterms:W3CDTF">2020-04-17T05:24:59Z</dcterms:created>
  <dcterms:modified xsi:type="dcterms:W3CDTF">2020-04-17T05:57:48Z</dcterms:modified>
</cp:coreProperties>
</file>